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75" r:id="rId4"/>
    <p:sldId id="273" r:id="rId5"/>
    <p:sldId id="269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11" r:id="rId23"/>
    <p:sldId id="270" r:id="rId24"/>
    <p:sldId id="310" r:id="rId25"/>
    <p:sldId id="271" r:id="rId26"/>
    <p:sldId id="263" r:id="rId27"/>
    <p:sldId id="274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300" r:id="rId36"/>
    <p:sldId id="301" r:id="rId37"/>
    <p:sldId id="302" r:id="rId38"/>
    <p:sldId id="309" r:id="rId39"/>
    <p:sldId id="303" r:id="rId40"/>
    <p:sldId id="304" r:id="rId41"/>
    <p:sldId id="305" r:id="rId42"/>
    <p:sldId id="306" r:id="rId43"/>
    <p:sldId id="307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/>
    <p:restoredTop sz="86548"/>
  </p:normalViewPr>
  <p:slideViewPr>
    <p:cSldViewPr snapToGrid="0" snapToObjects="1">
      <p:cViewPr varScale="1">
        <p:scale>
          <a:sx n="91" d="100"/>
          <a:sy n="91" d="100"/>
        </p:scale>
        <p:origin x="992" y="184"/>
      </p:cViewPr>
      <p:guideLst/>
    </p:cSldViewPr>
  </p:slideViewPr>
  <p:outlineViewPr>
    <p:cViewPr>
      <p:scale>
        <a:sx n="33" d="100"/>
        <a:sy n="33" d="100"/>
      </p:scale>
      <p:origin x="0" y="-30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B9B1C6-4029-429D-9A5B-F97BE7954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24F9F0E-A243-47C3-89E2-47D93127FD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Many computing applications deal with large amounts of information.</a:t>
          </a:r>
        </a:p>
      </dgm:t>
    </dgm:pt>
    <dgm:pt modelId="{643C9F2C-3CC0-48E4-A664-0561336DD004}" type="parTrans" cxnId="{288BE2CB-471E-4CCE-8634-A6CE88ABCB49}">
      <dgm:prSet/>
      <dgm:spPr/>
      <dgm:t>
        <a:bodyPr/>
        <a:lstStyle/>
        <a:p>
          <a:endParaRPr lang="en-US"/>
        </a:p>
      </dgm:t>
    </dgm:pt>
    <dgm:pt modelId="{B600230C-B242-4FD4-A687-E2A3507AE473}" type="sibTrans" cxnId="{288BE2CB-471E-4CCE-8634-A6CE88ABCB49}">
      <dgm:prSet/>
      <dgm:spPr/>
      <dgm:t>
        <a:bodyPr/>
        <a:lstStyle/>
        <a:p>
          <a:endParaRPr lang="en-US"/>
        </a:p>
      </dgm:t>
    </dgm:pt>
    <dgm:pt modelId="{D995602D-8F7B-4E68-83F1-93882CEDAA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systems give a set of tools for storing, searching and managing this information.</a:t>
          </a:r>
        </a:p>
      </dgm:t>
    </dgm:pt>
    <dgm:pt modelId="{990CA2D5-FE7C-401F-B4DF-C58B66715308}" type="parTrans" cxnId="{3B7D2560-F69D-498F-AB70-CE8DE652A127}">
      <dgm:prSet/>
      <dgm:spPr/>
      <dgm:t>
        <a:bodyPr/>
        <a:lstStyle/>
        <a:p>
          <a:endParaRPr lang="en-US"/>
        </a:p>
      </dgm:t>
    </dgm:pt>
    <dgm:pt modelId="{4DE462E7-B2B9-4CEA-A8F0-C9A66B237A5D}" type="sibTrans" cxnId="{3B7D2560-F69D-498F-AB70-CE8DE652A127}">
      <dgm:prSet/>
      <dgm:spPr/>
      <dgm:t>
        <a:bodyPr/>
        <a:lstStyle/>
        <a:p>
          <a:endParaRPr lang="en-US"/>
        </a:p>
      </dgm:t>
    </dgm:pt>
    <dgm:pt modelId="{903EB0DC-F6FB-4423-9AB9-5AC155F352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 are a ‘core topic’ in computer science and IT.</a:t>
          </a:r>
        </a:p>
      </dgm:t>
    </dgm:pt>
    <dgm:pt modelId="{C025EF4A-D379-4D2B-B0EB-2C16256E8AC4}" type="parTrans" cxnId="{EF32BD8A-4698-4F82-8FB2-0FB5D5DC49C1}">
      <dgm:prSet/>
      <dgm:spPr/>
      <dgm:t>
        <a:bodyPr/>
        <a:lstStyle/>
        <a:p>
          <a:endParaRPr lang="en-US"/>
        </a:p>
      </dgm:t>
    </dgm:pt>
    <dgm:pt modelId="{4E099050-5DCF-415D-9C9F-1DA1EFE03DFB}" type="sibTrans" cxnId="{EF32BD8A-4698-4F82-8FB2-0FB5D5DC49C1}">
      <dgm:prSet/>
      <dgm:spPr/>
      <dgm:t>
        <a:bodyPr/>
        <a:lstStyle/>
        <a:p>
          <a:endParaRPr lang="en-US"/>
        </a:p>
      </dgm:t>
    </dgm:pt>
    <dgm:pt modelId="{FBD9FDC3-DD2E-46A9-867E-B992E1C7D2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Basic concepts and skills with database systems are part of the skill set you will be </a:t>
          </a:r>
          <a:r>
            <a:rPr lang="en-US" b="1" i="1"/>
            <a:t>assumed </a:t>
          </a:r>
          <a:r>
            <a:rPr lang="en-US"/>
            <a:t>to have as a CS and IT graduate.</a:t>
          </a:r>
        </a:p>
      </dgm:t>
    </dgm:pt>
    <dgm:pt modelId="{9CD615D3-6AD8-4099-97A1-55ACBDD2A80D}" type="parTrans" cxnId="{8BE449F7-1996-4FD3-BA63-1A834053BB38}">
      <dgm:prSet/>
      <dgm:spPr/>
      <dgm:t>
        <a:bodyPr/>
        <a:lstStyle/>
        <a:p>
          <a:endParaRPr lang="en-US"/>
        </a:p>
      </dgm:t>
    </dgm:pt>
    <dgm:pt modelId="{D0AAABEF-19B6-459E-880E-9C7A5F1FA11D}" type="sibTrans" cxnId="{8BE449F7-1996-4FD3-BA63-1A834053BB38}">
      <dgm:prSet/>
      <dgm:spPr/>
      <dgm:t>
        <a:bodyPr/>
        <a:lstStyle/>
        <a:p>
          <a:endParaRPr lang="en-US"/>
        </a:p>
      </dgm:t>
    </dgm:pt>
    <dgm:pt modelId="{4CAB7755-4C2A-4538-A023-483D70BB2D35}" type="pres">
      <dgm:prSet presAssocID="{8BB9B1C6-4029-429D-9A5B-F97BE79541F5}" presName="root" presStyleCnt="0">
        <dgm:presLayoutVars>
          <dgm:dir/>
          <dgm:resizeHandles val="exact"/>
        </dgm:presLayoutVars>
      </dgm:prSet>
      <dgm:spPr/>
    </dgm:pt>
    <dgm:pt modelId="{95A10706-6DC6-4F73-9AE0-21E870E0946E}" type="pres">
      <dgm:prSet presAssocID="{024F9F0E-A243-47C3-89E2-47D93127FDD9}" presName="compNode" presStyleCnt="0"/>
      <dgm:spPr/>
    </dgm:pt>
    <dgm:pt modelId="{95B05A80-282C-4272-8224-737F225A2D50}" type="pres">
      <dgm:prSet presAssocID="{024F9F0E-A243-47C3-89E2-47D93127FDD9}" presName="bgRect" presStyleLbl="bgShp" presStyleIdx="0" presStyleCnt="4"/>
      <dgm:spPr/>
    </dgm:pt>
    <dgm:pt modelId="{BB1AB3F6-214F-46D2-8E3E-B2AB293E1280}" type="pres">
      <dgm:prSet presAssocID="{024F9F0E-A243-47C3-89E2-47D93127FD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8809DC2-6327-4365-871D-5BA4A34B0F1A}" type="pres">
      <dgm:prSet presAssocID="{024F9F0E-A243-47C3-89E2-47D93127FDD9}" presName="spaceRect" presStyleCnt="0"/>
      <dgm:spPr/>
    </dgm:pt>
    <dgm:pt modelId="{731201E0-A793-46C5-907F-FAECFC1B50F3}" type="pres">
      <dgm:prSet presAssocID="{024F9F0E-A243-47C3-89E2-47D93127FDD9}" presName="parTx" presStyleLbl="revTx" presStyleIdx="0" presStyleCnt="4">
        <dgm:presLayoutVars>
          <dgm:chMax val="0"/>
          <dgm:chPref val="0"/>
        </dgm:presLayoutVars>
      </dgm:prSet>
      <dgm:spPr/>
    </dgm:pt>
    <dgm:pt modelId="{F54A00A5-8F3C-4D73-B0D4-E538C1F4E90C}" type="pres">
      <dgm:prSet presAssocID="{B600230C-B242-4FD4-A687-E2A3507AE473}" presName="sibTrans" presStyleCnt="0"/>
      <dgm:spPr/>
    </dgm:pt>
    <dgm:pt modelId="{14B69163-20D2-47E5-8DEC-57DAF1AB84D9}" type="pres">
      <dgm:prSet presAssocID="{D995602D-8F7B-4E68-83F1-93882CEDAADB}" presName="compNode" presStyleCnt="0"/>
      <dgm:spPr/>
    </dgm:pt>
    <dgm:pt modelId="{0EA362BA-CDD1-4BB6-8428-4331CB3E4A7A}" type="pres">
      <dgm:prSet presAssocID="{D995602D-8F7B-4E68-83F1-93882CEDAADB}" presName="bgRect" presStyleLbl="bgShp" presStyleIdx="1" presStyleCnt="4"/>
      <dgm:spPr/>
    </dgm:pt>
    <dgm:pt modelId="{F18340EC-3ED0-4FB4-8788-1A0D9C5BF9BD}" type="pres">
      <dgm:prSet presAssocID="{D995602D-8F7B-4E68-83F1-93882CEDAA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E3B86A-B6E6-4AB6-87FA-91C12C6F83CA}" type="pres">
      <dgm:prSet presAssocID="{D995602D-8F7B-4E68-83F1-93882CEDAADB}" presName="spaceRect" presStyleCnt="0"/>
      <dgm:spPr/>
    </dgm:pt>
    <dgm:pt modelId="{0D6D7589-B8F6-4B41-A590-C7F98BA6AE26}" type="pres">
      <dgm:prSet presAssocID="{D995602D-8F7B-4E68-83F1-93882CEDAADB}" presName="parTx" presStyleLbl="revTx" presStyleIdx="1" presStyleCnt="4">
        <dgm:presLayoutVars>
          <dgm:chMax val="0"/>
          <dgm:chPref val="0"/>
        </dgm:presLayoutVars>
      </dgm:prSet>
      <dgm:spPr/>
    </dgm:pt>
    <dgm:pt modelId="{027D1405-722E-46E4-9045-B867DA3DBFD1}" type="pres">
      <dgm:prSet presAssocID="{4DE462E7-B2B9-4CEA-A8F0-C9A66B237A5D}" presName="sibTrans" presStyleCnt="0"/>
      <dgm:spPr/>
    </dgm:pt>
    <dgm:pt modelId="{53E02BA9-8FD5-4C98-B49D-4653C8F9EF89}" type="pres">
      <dgm:prSet presAssocID="{903EB0DC-F6FB-4423-9AB9-5AC155F352C4}" presName="compNode" presStyleCnt="0"/>
      <dgm:spPr/>
    </dgm:pt>
    <dgm:pt modelId="{F52D934E-C404-4103-BBF0-CEA4E6CD1FFE}" type="pres">
      <dgm:prSet presAssocID="{903EB0DC-F6FB-4423-9AB9-5AC155F352C4}" presName="bgRect" presStyleLbl="bgShp" presStyleIdx="2" presStyleCnt="4"/>
      <dgm:spPr/>
    </dgm:pt>
    <dgm:pt modelId="{7C150486-D351-456D-B7D0-CC112D7A6585}" type="pres">
      <dgm:prSet presAssocID="{903EB0DC-F6FB-4423-9AB9-5AC155F352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F8DE92-309A-4C19-99CD-A6D62C062671}" type="pres">
      <dgm:prSet presAssocID="{903EB0DC-F6FB-4423-9AB9-5AC155F352C4}" presName="spaceRect" presStyleCnt="0"/>
      <dgm:spPr/>
    </dgm:pt>
    <dgm:pt modelId="{06759871-CDB1-4D62-98A8-E69F9EA75C0B}" type="pres">
      <dgm:prSet presAssocID="{903EB0DC-F6FB-4423-9AB9-5AC155F352C4}" presName="parTx" presStyleLbl="revTx" presStyleIdx="2" presStyleCnt="4">
        <dgm:presLayoutVars>
          <dgm:chMax val="0"/>
          <dgm:chPref val="0"/>
        </dgm:presLayoutVars>
      </dgm:prSet>
      <dgm:spPr/>
    </dgm:pt>
    <dgm:pt modelId="{0D9B0A58-102B-4D70-BF19-98C00F35BE76}" type="pres">
      <dgm:prSet presAssocID="{4E099050-5DCF-415D-9C9F-1DA1EFE03DFB}" presName="sibTrans" presStyleCnt="0"/>
      <dgm:spPr/>
    </dgm:pt>
    <dgm:pt modelId="{A713FB82-92D0-49CB-B1A7-958CD6532DF7}" type="pres">
      <dgm:prSet presAssocID="{FBD9FDC3-DD2E-46A9-867E-B992E1C7D2C1}" presName="compNode" presStyleCnt="0"/>
      <dgm:spPr/>
    </dgm:pt>
    <dgm:pt modelId="{A392C0E6-2E99-4DE8-9514-CC81EA75908D}" type="pres">
      <dgm:prSet presAssocID="{FBD9FDC3-DD2E-46A9-867E-B992E1C7D2C1}" presName="bgRect" presStyleLbl="bgShp" presStyleIdx="3" presStyleCnt="4"/>
      <dgm:spPr/>
    </dgm:pt>
    <dgm:pt modelId="{4F248A57-CCA9-4482-931E-D9720394FAFB}" type="pres">
      <dgm:prSet presAssocID="{FBD9FDC3-DD2E-46A9-867E-B992E1C7D2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FBE9DD6-9326-448D-80BC-0B8BE986BDDF}" type="pres">
      <dgm:prSet presAssocID="{FBD9FDC3-DD2E-46A9-867E-B992E1C7D2C1}" presName="spaceRect" presStyleCnt="0"/>
      <dgm:spPr/>
    </dgm:pt>
    <dgm:pt modelId="{F27365AB-DB9B-4668-8F8B-C179AAAD2E1E}" type="pres">
      <dgm:prSet presAssocID="{FBD9FDC3-DD2E-46A9-867E-B992E1C7D2C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DC05B02-CE0B-274B-961E-F99A4F0F3E07}" type="presOf" srcId="{8BB9B1C6-4029-429D-9A5B-F97BE79541F5}" destId="{4CAB7755-4C2A-4538-A023-483D70BB2D35}" srcOrd="0" destOrd="0" presId="urn:microsoft.com/office/officeart/2018/2/layout/IconVerticalSolidList"/>
    <dgm:cxn modelId="{83EE7048-2C32-4E42-8EA7-BCDFCF7A147B}" type="presOf" srcId="{FBD9FDC3-DD2E-46A9-867E-B992E1C7D2C1}" destId="{F27365AB-DB9B-4668-8F8B-C179AAAD2E1E}" srcOrd="0" destOrd="0" presId="urn:microsoft.com/office/officeart/2018/2/layout/IconVerticalSolidList"/>
    <dgm:cxn modelId="{3B7D2560-F69D-498F-AB70-CE8DE652A127}" srcId="{8BB9B1C6-4029-429D-9A5B-F97BE79541F5}" destId="{D995602D-8F7B-4E68-83F1-93882CEDAADB}" srcOrd="1" destOrd="0" parTransId="{990CA2D5-FE7C-401F-B4DF-C58B66715308}" sibTransId="{4DE462E7-B2B9-4CEA-A8F0-C9A66B237A5D}"/>
    <dgm:cxn modelId="{72BB336A-966F-C94F-9F42-FB53C0FB638C}" type="presOf" srcId="{D995602D-8F7B-4E68-83F1-93882CEDAADB}" destId="{0D6D7589-B8F6-4B41-A590-C7F98BA6AE26}" srcOrd="0" destOrd="0" presId="urn:microsoft.com/office/officeart/2018/2/layout/IconVerticalSolidList"/>
    <dgm:cxn modelId="{C7BE8173-E03D-9242-8CC6-CB533E7274F2}" type="presOf" srcId="{024F9F0E-A243-47C3-89E2-47D93127FDD9}" destId="{731201E0-A793-46C5-907F-FAECFC1B50F3}" srcOrd="0" destOrd="0" presId="urn:microsoft.com/office/officeart/2018/2/layout/IconVerticalSolidList"/>
    <dgm:cxn modelId="{EF32BD8A-4698-4F82-8FB2-0FB5D5DC49C1}" srcId="{8BB9B1C6-4029-429D-9A5B-F97BE79541F5}" destId="{903EB0DC-F6FB-4423-9AB9-5AC155F352C4}" srcOrd="2" destOrd="0" parTransId="{C025EF4A-D379-4D2B-B0EB-2C16256E8AC4}" sibTransId="{4E099050-5DCF-415D-9C9F-1DA1EFE03DFB}"/>
    <dgm:cxn modelId="{288BE2CB-471E-4CCE-8634-A6CE88ABCB49}" srcId="{8BB9B1C6-4029-429D-9A5B-F97BE79541F5}" destId="{024F9F0E-A243-47C3-89E2-47D93127FDD9}" srcOrd="0" destOrd="0" parTransId="{643C9F2C-3CC0-48E4-A664-0561336DD004}" sibTransId="{B600230C-B242-4FD4-A687-E2A3507AE473}"/>
    <dgm:cxn modelId="{A24DBCE2-CBDE-2D47-8E9A-1320D0B238B2}" type="presOf" srcId="{903EB0DC-F6FB-4423-9AB9-5AC155F352C4}" destId="{06759871-CDB1-4D62-98A8-E69F9EA75C0B}" srcOrd="0" destOrd="0" presId="urn:microsoft.com/office/officeart/2018/2/layout/IconVerticalSolidList"/>
    <dgm:cxn modelId="{8BE449F7-1996-4FD3-BA63-1A834053BB38}" srcId="{8BB9B1C6-4029-429D-9A5B-F97BE79541F5}" destId="{FBD9FDC3-DD2E-46A9-867E-B992E1C7D2C1}" srcOrd="3" destOrd="0" parTransId="{9CD615D3-6AD8-4099-97A1-55ACBDD2A80D}" sibTransId="{D0AAABEF-19B6-459E-880E-9C7A5F1FA11D}"/>
    <dgm:cxn modelId="{4D67D504-DE80-B649-B88E-CB913A7ED6BB}" type="presParOf" srcId="{4CAB7755-4C2A-4538-A023-483D70BB2D35}" destId="{95A10706-6DC6-4F73-9AE0-21E870E0946E}" srcOrd="0" destOrd="0" presId="urn:microsoft.com/office/officeart/2018/2/layout/IconVerticalSolidList"/>
    <dgm:cxn modelId="{D8B622A0-89E6-714E-8569-3A749D927ACD}" type="presParOf" srcId="{95A10706-6DC6-4F73-9AE0-21E870E0946E}" destId="{95B05A80-282C-4272-8224-737F225A2D50}" srcOrd="0" destOrd="0" presId="urn:microsoft.com/office/officeart/2018/2/layout/IconVerticalSolidList"/>
    <dgm:cxn modelId="{BDB77EDE-10C6-8142-B645-86BA3E692AE9}" type="presParOf" srcId="{95A10706-6DC6-4F73-9AE0-21E870E0946E}" destId="{BB1AB3F6-214F-46D2-8E3E-B2AB293E1280}" srcOrd="1" destOrd="0" presId="urn:microsoft.com/office/officeart/2018/2/layout/IconVerticalSolidList"/>
    <dgm:cxn modelId="{E9F12A55-A289-A34F-94B3-212893616750}" type="presParOf" srcId="{95A10706-6DC6-4F73-9AE0-21E870E0946E}" destId="{D8809DC2-6327-4365-871D-5BA4A34B0F1A}" srcOrd="2" destOrd="0" presId="urn:microsoft.com/office/officeart/2018/2/layout/IconVerticalSolidList"/>
    <dgm:cxn modelId="{5DCD56B2-EF59-E64E-8C72-39F95E012A5B}" type="presParOf" srcId="{95A10706-6DC6-4F73-9AE0-21E870E0946E}" destId="{731201E0-A793-46C5-907F-FAECFC1B50F3}" srcOrd="3" destOrd="0" presId="urn:microsoft.com/office/officeart/2018/2/layout/IconVerticalSolidList"/>
    <dgm:cxn modelId="{6409F92A-8BE5-294C-9329-2D6CEAC01C2B}" type="presParOf" srcId="{4CAB7755-4C2A-4538-A023-483D70BB2D35}" destId="{F54A00A5-8F3C-4D73-B0D4-E538C1F4E90C}" srcOrd="1" destOrd="0" presId="urn:microsoft.com/office/officeart/2018/2/layout/IconVerticalSolidList"/>
    <dgm:cxn modelId="{BCD7D35F-A6F4-3E4F-AF5A-513D8DA1E9A2}" type="presParOf" srcId="{4CAB7755-4C2A-4538-A023-483D70BB2D35}" destId="{14B69163-20D2-47E5-8DEC-57DAF1AB84D9}" srcOrd="2" destOrd="0" presId="urn:microsoft.com/office/officeart/2018/2/layout/IconVerticalSolidList"/>
    <dgm:cxn modelId="{19D9541C-F83D-3140-AED1-FAD403EBAC99}" type="presParOf" srcId="{14B69163-20D2-47E5-8DEC-57DAF1AB84D9}" destId="{0EA362BA-CDD1-4BB6-8428-4331CB3E4A7A}" srcOrd="0" destOrd="0" presId="urn:microsoft.com/office/officeart/2018/2/layout/IconVerticalSolidList"/>
    <dgm:cxn modelId="{D84DBA70-44E6-5744-A087-408D6AC196C6}" type="presParOf" srcId="{14B69163-20D2-47E5-8DEC-57DAF1AB84D9}" destId="{F18340EC-3ED0-4FB4-8788-1A0D9C5BF9BD}" srcOrd="1" destOrd="0" presId="urn:microsoft.com/office/officeart/2018/2/layout/IconVerticalSolidList"/>
    <dgm:cxn modelId="{1EB2A1EC-D813-134C-9FCC-C04364E789A0}" type="presParOf" srcId="{14B69163-20D2-47E5-8DEC-57DAF1AB84D9}" destId="{95E3B86A-B6E6-4AB6-87FA-91C12C6F83CA}" srcOrd="2" destOrd="0" presId="urn:microsoft.com/office/officeart/2018/2/layout/IconVerticalSolidList"/>
    <dgm:cxn modelId="{94F136C7-836E-C44C-89A9-41844934514E}" type="presParOf" srcId="{14B69163-20D2-47E5-8DEC-57DAF1AB84D9}" destId="{0D6D7589-B8F6-4B41-A590-C7F98BA6AE26}" srcOrd="3" destOrd="0" presId="urn:microsoft.com/office/officeart/2018/2/layout/IconVerticalSolidList"/>
    <dgm:cxn modelId="{B4D197CD-8475-5F40-B46A-803322723957}" type="presParOf" srcId="{4CAB7755-4C2A-4538-A023-483D70BB2D35}" destId="{027D1405-722E-46E4-9045-B867DA3DBFD1}" srcOrd="3" destOrd="0" presId="urn:microsoft.com/office/officeart/2018/2/layout/IconVerticalSolidList"/>
    <dgm:cxn modelId="{4DDF0066-79EE-E84F-8E93-B05530B270E6}" type="presParOf" srcId="{4CAB7755-4C2A-4538-A023-483D70BB2D35}" destId="{53E02BA9-8FD5-4C98-B49D-4653C8F9EF89}" srcOrd="4" destOrd="0" presId="urn:microsoft.com/office/officeart/2018/2/layout/IconVerticalSolidList"/>
    <dgm:cxn modelId="{558531A2-9550-9446-9448-EC016D3C9083}" type="presParOf" srcId="{53E02BA9-8FD5-4C98-B49D-4653C8F9EF89}" destId="{F52D934E-C404-4103-BBF0-CEA4E6CD1FFE}" srcOrd="0" destOrd="0" presId="urn:microsoft.com/office/officeart/2018/2/layout/IconVerticalSolidList"/>
    <dgm:cxn modelId="{AB03A74E-6DE4-8744-96E6-47913605D5BB}" type="presParOf" srcId="{53E02BA9-8FD5-4C98-B49D-4653C8F9EF89}" destId="{7C150486-D351-456D-B7D0-CC112D7A6585}" srcOrd="1" destOrd="0" presId="urn:microsoft.com/office/officeart/2018/2/layout/IconVerticalSolidList"/>
    <dgm:cxn modelId="{6C9FC549-5875-6F44-9889-DC1713FCDB1C}" type="presParOf" srcId="{53E02BA9-8FD5-4C98-B49D-4653C8F9EF89}" destId="{34F8DE92-309A-4C19-99CD-A6D62C062671}" srcOrd="2" destOrd="0" presId="urn:microsoft.com/office/officeart/2018/2/layout/IconVerticalSolidList"/>
    <dgm:cxn modelId="{A8750157-376B-6243-8289-4E71E6207B3F}" type="presParOf" srcId="{53E02BA9-8FD5-4C98-B49D-4653C8F9EF89}" destId="{06759871-CDB1-4D62-98A8-E69F9EA75C0B}" srcOrd="3" destOrd="0" presId="urn:microsoft.com/office/officeart/2018/2/layout/IconVerticalSolidList"/>
    <dgm:cxn modelId="{861E60C4-C5BE-4D44-8FA1-BD995CCC2EAC}" type="presParOf" srcId="{4CAB7755-4C2A-4538-A023-483D70BB2D35}" destId="{0D9B0A58-102B-4D70-BF19-98C00F35BE76}" srcOrd="5" destOrd="0" presId="urn:microsoft.com/office/officeart/2018/2/layout/IconVerticalSolidList"/>
    <dgm:cxn modelId="{7F3E945A-5B6A-6941-8FE7-6532D8D33BDE}" type="presParOf" srcId="{4CAB7755-4C2A-4538-A023-483D70BB2D35}" destId="{A713FB82-92D0-49CB-B1A7-958CD6532DF7}" srcOrd="6" destOrd="0" presId="urn:microsoft.com/office/officeart/2018/2/layout/IconVerticalSolidList"/>
    <dgm:cxn modelId="{B57C1C8F-9AE5-2C40-BFD9-5E909A723A6A}" type="presParOf" srcId="{A713FB82-92D0-49CB-B1A7-958CD6532DF7}" destId="{A392C0E6-2E99-4DE8-9514-CC81EA75908D}" srcOrd="0" destOrd="0" presId="urn:microsoft.com/office/officeart/2018/2/layout/IconVerticalSolidList"/>
    <dgm:cxn modelId="{3601CC17-7DC3-5B49-A2DA-3C43930A09EF}" type="presParOf" srcId="{A713FB82-92D0-49CB-B1A7-958CD6532DF7}" destId="{4F248A57-CCA9-4482-931E-D9720394FAFB}" srcOrd="1" destOrd="0" presId="urn:microsoft.com/office/officeart/2018/2/layout/IconVerticalSolidList"/>
    <dgm:cxn modelId="{F1781BFA-9EF4-9740-9D59-C44B6CD61366}" type="presParOf" srcId="{A713FB82-92D0-49CB-B1A7-958CD6532DF7}" destId="{AFBE9DD6-9326-448D-80BC-0B8BE986BDDF}" srcOrd="2" destOrd="0" presId="urn:microsoft.com/office/officeart/2018/2/layout/IconVerticalSolidList"/>
    <dgm:cxn modelId="{839A6C91-D13A-3746-9B1D-C0A9BB1F93AF}" type="presParOf" srcId="{A713FB82-92D0-49CB-B1A7-958CD6532DF7}" destId="{F27365AB-DB9B-4668-8F8B-C179AAAD2E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09EC19-7F29-4C85-9B91-4637774198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37E6057-C602-4C12-BEA7-DFB6A07BC548}">
      <dgm:prSet/>
      <dgm:spPr/>
      <dgm:t>
        <a:bodyPr/>
        <a:lstStyle/>
        <a:p>
          <a:r>
            <a:rPr lang="en-ID"/>
            <a:t>Focuses on the design of the database structure that will be used to store and manage end-user data </a:t>
          </a:r>
          <a:endParaRPr lang="en-US"/>
        </a:p>
      </dgm:t>
    </dgm:pt>
    <dgm:pt modelId="{5DC04DDF-36C7-46C0-9454-AEE99DB50B9D}" type="parTrans" cxnId="{74D7EBB2-0513-4859-8354-82266D6E8A2D}">
      <dgm:prSet/>
      <dgm:spPr/>
      <dgm:t>
        <a:bodyPr/>
        <a:lstStyle/>
        <a:p>
          <a:endParaRPr lang="en-US"/>
        </a:p>
      </dgm:t>
    </dgm:pt>
    <dgm:pt modelId="{4771C74A-6390-4DDD-AAAA-94A75B131732}" type="sibTrans" cxnId="{74D7EBB2-0513-4859-8354-82266D6E8A2D}">
      <dgm:prSet/>
      <dgm:spPr/>
      <dgm:t>
        <a:bodyPr/>
        <a:lstStyle/>
        <a:p>
          <a:endParaRPr lang="en-US"/>
        </a:p>
      </dgm:t>
    </dgm:pt>
    <dgm:pt modelId="{E3611DC9-FF97-48E6-9D4E-D33F4A647908}">
      <dgm:prSet/>
      <dgm:spPr/>
      <dgm:t>
        <a:bodyPr/>
        <a:lstStyle/>
        <a:p>
          <a:r>
            <a:rPr lang="en-ID"/>
            <a:t>Well-designed database</a:t>
          </a:r>
          <a:endParaRPr lang="en-US"/>
        </a:p>
      </dgm:t>
    </dgm:pt>
    <dgm:pt modelId="{E3F5F793-C3E0-4624-94D4-CCCFE8E45D67}" type="parTrans" cxnId="{CA086989-AAE6-40D8-9577-75514A1C0710}">
      <dgm:prSet/>
      <dgm:spPr/>
      <dgm:t>
        <a:bodyPr/>
        <a:lstStyle/>
        <a:p>
          <a:endParaRPr lang="en-US"/>
        </a:p>
      </dgm:t>
    </dgm:pt>
    <dgm:pt modelId="{28CCBECF-2263-4A76-A72E-6B030C549971}" type="sibTrans" cxnId="{CA086989-AAE6-40D8-9577-75514A1C0710}">
      <dgm:prSet/>
      <dgm:spPr/>
      <dgm:t>
        <a:bodyPr/>
        <a:lstStyle/>
        <a:p>
          <a:endParaRPr lang="en-US"/>
        </a:p>
      </dgm:t>
    </dgm:pt>
    <dgm:pt modelId="{47BB1D14-5FDF-410D-B659-C85539BF540D}">
      <dgm:prSet/>
      <dgm:spPr/>
      <dgm:t>
        <a:bodyPr/>
        <a:lstStyle/>
        <a:p>
          <a:r>
            <a:rPr lang="en-ID"/>
            <a:t>Facilitates data management</a:t>
          </a:r>
          <a:endParaRPr lang="en-US"/>
        </a:p>
      </dgm:t>
    </dgm:pt>
    <dgm:pt modelId="{698C2A94-1CE3-405F-96ED-10C2526B7882}" type="parTrans" cxnId="{ECA808CB-2079-431C-8563-6013ADA42F07}">
      <dgm:prSet/>
      <dgm:spPr/>
      <dgm:t>
        <a:bodyPr/>
        <a:lstStyle/>
        <a:p>
          <a:endParaRPr lang="en-US"/>
        </a:p>
      </dgm:t>
    </dgm:pt>
    <dgm:pt modelId="{6961D31D-CB16-474C-9D43-0D8E1AEB0E94}" type="sibTrans" cxnId="{ECA808CB-2079-431C-8563-6013ADA42F07}">
      <dgm:prSet/>
      <dgm:spPr/>
      <dgm:t>
        <a:bodyPr/>
        <a:lstStyle/>
        <a:p>
          <a:endParaRPr lang="en-US"/>
        </a:p>
      </dgm:t>
    </dgm:pt>
    <dgm:pt modelId="{FCA241FA-F50F-484E-B4D6-6413843CFC9C}">
      <dgm:prSet/>
      <dgm:spPr/>
      <dgm:t>
        <a:bodyPr/>
        <a:lstStyle/>
        <a:p>
          <a:r>
            <a:rPr lang="en-ID"/>
            <a:t>Generates accurate and valuable information </a:t>
          </a:r>
          <a:endParaRPr lang="en-US"/>
        </a:p>
      </dgm:t>
    </dgm:pt>
    <dgm:pt modelId="{AA5A2D8B-2674-4D66-81B3-C64771758015}" type="parTrans" cxnId="{309000E6-0E6A-4DE6-99EF-1D2AC0FB8A45}">
      <dgm:prSet/>
      <dgm:spPr/>
      <dgm:t>
        <a:bodyPr/>
        <a:lstStyle/>
        <a:p>
          <a:endParaRPr lang="en-US"/>
        </a:p>
      </dgm:t>
    </dgm:pt>
    <dgm:pt modelId="{FCBE386C-4350-4424-815D-43CC58294758}" type="sibTrans" cxnId="{309000E6-0E6A-4DE6-99EF-1D2AC0FB8A45}">
      <dgm:prSet/>
      <dgm:spPr/>
      <dgm:t>
        <a:bodyPr/>
        <a:lstStyle/>
        <a:p>
          <a:endParaRPr lang="en-US"/>
        </a:p>
      </dgm:t>
    </dgm:pt>
    <dgm:pt modelId="{C96985E2-CBF4-4C37-ADAD-1856D29C04C3}">
      <dgm:prSet/>
      <dgm:spPr/>
      <dgm:t>
        <a:bodyPr/>
        <a:lstStyle/>
        <a:p>
          <a:r>
            <a:rPr lang="en-ID"/>
            <a:t>Poorly designed database causes difficult-to-trace errors </a:t>
          </a:r>
          <a:endParaRPr lang="en-US"/>
        </a:p>
      </dgm:t>
    </dgm:pt>
    <dgm:pt modelId="{20F91952-3503-45AF-81BF-24DACEA863C6}" type="parTrans" cxnId="{1CCBCD80-D794-4E0D-8D1A-F6CDDD50A541}">
      <dgm:prSet/>
      <dgm:spPr/>
      <dgm:t>
        <a:bodyPr/>
        <a:lstStyle/>
        <a:p>
          <a:endParaRPr lang="en-US"/>
        </a:p>
      </dgm:t>
    </dgm:pt>
    <dgm:pt modelId="{50E4EBD2-86C7-4163-9B53-50334F150BDA}" type="sibTrans" cxnId="{1CCBCD80-D794-4E0D-8D1A-F6CDDD50A541}">
      <dgm:prSet/>
      <dgm:spPr/>
      <dgm:t>
        <a:bodyPr/>
        <a:lstStyle/>
        <a:p>
          <a:endParaRPr lang="en-US"/>
        </a:p>
      </dgm:t>
    </dgm:pt>
    <dgm:pt modelId="{EF87F0AC-63CE-4A3E-8C55-7E8783C8AC32}" type="pres">
      <dgm:prSet presAssocID="{6009EC19-7F29-4C85-9B91-4637774198DE}" presName="root" presStyleCnt="0">
        <dgm:presLayoutVars>
          <dgm:dir/>
          <dgm:resizeHandles val="exact"/>
        </dgm:presLayoutVars>
      </dgm:prSet>
      <dgm:spPr/>
    </dgm:pt>
    <dgm:pt modelId="{2759A1BD-866F-4BD5-AB1D-B55E0EB4344B}" type="pres">
      <dgm:prSet presAssocID="{B37E6057-C602-4C12-BEA7-DFB6A07BC548}" presName="compNode" presStyleCnt="0"/>
      <dgm:spPr/>
    </dgm:pt>
    <dgm:pt modelId="{008B39DC-CE95-4001-BBEE-83624D8CFFC5}" type="pres">
      <dgm:prSet presAssocID="{B37E6057-C602-4C12-BEA7-DFB6A07BC548}" presName="bgRect" presStyleLbl="bgShp" presStyleIdx="0" presStyleCnt="3"/>
      <dgm:spPr/>
    </dgm:pt>
    <dgm:pt modelId="{85927123-38BE-4CBC-946F-BD117500CD83}" type="pres">
      <dgm:prSet presAssocID="{B37E6057-C602-4C12-BEA7-DFB6A07BC5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7BBFBE-7AB3-4732-92A1-A47D86EF3BFF}" type="pres">
      <dgm:prSet presAssocID="{B37E6057-C602-4C12-BEA7-DFB6A07BC548}" presName="spaceRect" presStyleCnt="0"/>
      <dgm:spPr/>
    </dgm:pt>
    <dgm:pt modelId="{90680C4D-593E-4583-94C3-D371E0241B0B}" type="pres">
      <dgm:prSet presAssocID="{B37E6057-C602-4C12-BEA7-DFB6A07BC548}" presName="parTx" presStyleLbl="revTx" presStyleIdx="0" presStyleCnt="4">
        <dgm:presLayoutVars>
          <dgm:chMax val="0"/>
          <dgm:chPref val="0"/>
        </dgm:presLayoutVars>
      </dgm:prSet>
      <dgm:spPr/>
    </dgm:pt>
    <dgm:pt modelId="{93465F8A-8F01-4E36-AB56-73FC9E4020EC}" type="pres">
      <dgm:prSet presAssocID="{4771C74A-6390-4DDD-AAAA-94A75B131732}" presName="sibTrans" presStyleCnt="0"/>
      <dgm:spPr/>
    </dgm:pt>
    <dgm:pt modelId="{E4336464-4AAC-4896-8392-7AF3A57E8BE9}" type="pres">
      <dgm:prSet presAssocID="{E3611DC9-FF97-48E6-9D4E-D33F4A647908}" presName="compNode" presStyleCnt="0"/>
      <dgm:spPr/>
    </dgm:pt>
    <dgm:pt modelId="{6558AA1C-22AC-49BA-8B56-9666E673438B}" type="pres">
      <dgm:prSet presAssocID="{E3611DC9-FF97-48E6-9D4E-D33F4A647908}" presName="bgRect" presStyleLbl="bgShp" presStyleIdx="1" presStyleCnt="3"/>
      <dgm:spPr/>
    </dgm:pt>
    <dgm:pt modelId="{48453E16-587E-4FE7-9AA6-9C6C87BE9631}" type="pres">
      <dgm:prSet presAssocID="{E3611DC9-FF97-48E6-9D4E-D33F4A6479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9C89C6-C62F-48C1-9CA5-82541156D2A5}" type="pres">
      <dgm:prSet presAssocID="{E3611DC9-FF97-48E6-9D4E-D33F4A647908}" presName="spaceRect" presStyleCnt="0"/>
      <dgm:spPr/>
    </dgm:pt>
    <dgm:pt modelId="{F766FECC-5DFD-4E51-A1C8-528F1C08A4AE}" type="pres">
      <dgm:prSet presAssocID="{E3611DC9-FF97-48E6-9D4E-D33F4A647908}" presName="parTx" presStyleLbl="revTx" presStyleIdx="1" presStyleCnt="4">
        <dgm:presLayoutVars>
          <dgm:chMax val="0"/>
          <dgm:chPref val="0"/>
        </dgm:presLayoutVars>
      </dgm:prSet>
      <dgm:spPr/>
    </dgm:pt>
    <dgm:pt modelId="{AF3E6CC6-D26B-4AC4-AEA3-407B985805A8}" type="pres">
      <dgm:prSet presAssocID="{E3611DC9-FF97-48E6-9D4E-D33F4A647908}" presName="desTx" presStyleLbl="revTx" presStyleIdx="2" presStyleCnt="4">
        <dgm:presLayoutVars/>
      </dgm:prSet>
      <dgm:spPr/>
    </dgm:pt>
    <dgm:pt modelId="{8C00060C-66CD-4019-9E9A-E7C3847DACE7}" type="pres">
      <dgm:prSet presAssocID="{28CCBECF-2263-4A76-A72E-6B030C549971}" presName="sibTrans" presStyleCnt="0"/>
      <dgm:spPr/>
    </dgm:pt>
    <dgm:pt modelId="{6EE63A6E-EEBD-47C0-AB5E-8EF98D0A25D7}" type="pres">
      <dgm:prSet presAssocID="{C96985E2-CBF4-4C37-ADAD-1856D29C04C3}" presName="compNode" presStyleCnt="0"/>
      <dgm:spPr/>
    </dgm:pt>
    <dgm:pt modelId="{BAA51037-5D13-4AFF-AC4E-2E94810BFDC5}" type="pres">
      <dgm:prSet presAssocID="{C96985E2-CBF4-4C37-ADAD-1856D29C04C3}" presName="bgRect" presStyleLbl="bgShp" presStyleIdx="2" presStyleCnt="3"/>
      <dgm:spPr/>
    </dgm:pt>
    <dgm:pt modelId="{E0EE8BEA-E82A-421D-BED6-ED1BE786E8E8}" type="pres">
      <dgm:prSet presAssocID="{C96985E2-CBF4-4C37-ADAD-1856D29C04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D38EEDE-1FA3-455C-B034-3EAB3EC2C93E}" type="pres">
      <dgm:prSet presAssocID="{C96985E2-CBF4-4C37-ADAD-1856D29C04C3}" presName="spaceRect" presStyleCnt="0"/>
      <dgm:spPr/>
    </dgm:pt>
    <dgm:pt modelId="{DD822FD2-53B0-4A42-A6E1-E863E7D14BE5}" type="pres">
      <dgm:prSet presAssocID="{C96985E2-CBF4-4C37-ADAD-1856D29C04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6EBB261-0DB0-4E6C-96BB-5F2A3D785C64}" type="presOf" srcId="{C96985E2-CBF4-4C37-ADAD-1856D29C04C3}" destId="{DD822FD2-53B0-4A42-A6E1-E863E7D14BE5}" srcOrd="0" destOrd="0" presId="urn:microsoft.com/office/officeart/2018/2/layout/IconVerticalSolidList"/>
    <dgm:cxn modelId="{1CCBCD80-D794-4E0D-8D1A-F6CDDD50A541}" srcId="{6009EC19-7F29-4C85-9B91-4637774198DE}" destId="{C96985E2-CBF4-4C37-ADAD-1856D29C04C3}" srcOrd="2" destOrd="0" parTransId="{20F91952-3503-45AF-81BF-24DACEA863C6}" sibTransId="{50E4EBD2-86C7-4163-9B53-50334F150BDA}"/>
    <dgm:cxn modelId="{CA086989-AAE6-40D8-9577-75514A1C0710}" srcId="{6009EC19-7F29-4C85-9B91-4637774198DE}" destId="{E3611DC9-FF97-48E6-9D4E-D33F4A647908}" srcOrd="1" destOrd="0" parTransId="{E3F5F793-C3E0-4624-94D4-CCCFE8E45D67}" sibTransId="{28CCBECF-2263-4A76-A72E-6B030C549971}"/>
    <dgm:cxn modelId="{437B4B95-0078-477C-8470-7614E2C8BC72}" type="presOf" srcId="{B37E6057-C602-4C12-BEA7-DFB6A07BC548}" destId="{90680C4D-593E-4583-94C3-D371E0241B0B}" srcOrd="0" destOrd="0" presId="urn:microsoft.com/office/officeart/2018/2/layout/IconVerticalSolidList"/>
    <dgm:cxn modelId="{CA7238A9-4940-4AAE-A156-6ED15086917A}" type="presOf" srcId="{FCA241FA-F50F-484E-B4D6-6413843CFC9C}" destId="{AF3E6CC6-D26B-4AC4-AEA3-407B985805A8}" srcOrd="0" destOrd="1" presId="urn:microsoft.com/office/officeart/2018/2/layout/IconVerticalSolidList"/>
    <dgm:cxn modelId="{99788FAB-CA21-4558-A284-BBAC834A143D}" type="presOf" srcId="{6009EC19-7F29-4C85-9B91-4637774198DE}" destId="{EF87F0AC-63CE-4A3E-8C55-7E8783C8AC32}" srcOrd="0" destOrd="0" presId="urn:microsoft.com/office/officeart/2018/2/layout/IconVerticalSolidList"/>
    <dgm:cxn modelId="{74D7EBB2-0513-4859-8354-82266D6E8A2D}" srcId="{6009EC19-7F29-4C85-9B91-4637774198DE}" destId="{B37E6057-C602-4C12-BEA7-DFB6A07BC548}" srcOrd="0" destOrd="0" parTransId="{5DC04DDF-36C7-46C0-9454-AEE99DB50B9D}" sibTransId="{4771C74A-6390-4DDD-AAAA-94A75B131732}"/>
    <dgm:cxn modelId="{C6BFB5BC-7710-4D24-B88B-82CA77DBB5CA}" type="presOf" srcId="{47BB1D14-5FDF-410D-B659-C85539BF540D}" destId="{AF3E6CC6-D26B-4AC4-AEA3-407B985805A8}" srcOrd="0" destOrd="0" presId="urn:microsoft.com/office/officeart/2018/2/layout/IconVerticalSolidList"/>
    <dgm:cxn modelId="{ECA808CB-2079-431C-8563-6013ADA42F07}" srcId="{E3611DC9-FF97-48E6-9D4E-D33F4A647908}" destId="{47BB1D14-5FDF-410D-B659-C85539BF540D}" srcOrd="0" destOrd="0" parTransId="{698C2A94-1CE3-405F-96ED-10C2526B7882}" sibTransId="{6961D31D-CB16-474C-9D43-0D8E1AEB0E94}"/>
    <dgm:cxn modelId="{309000E6-0E6A-4DE6-99EF-1D2AC0FB8A45}" srcId="{E3611DC9-FF97-48E6-9D4E-D33F4A647908}" destId="{FCA241FA-F50F-484E-B4D6-6413843CFC9C}" srcOrd="1" destOrd="0" parTransId="{AA5A2D8B-2674-4D66-81B3-C64771758015}" sibTransId="{FCBE386C-4350-4424-815D-43CC58294758}"/>
    <dgm:cxn modelId="{D43114FE-6287-4B94-83B2-ED45D1BDB098}" type="presOf" srcId="{E3611DC9-FF97-48E6-9D4E-D33F4A647908}" destId="{F766FECC-5DFD-4E51-A1C8-528F1C08A4AE}" srcOrd="0" destOrd="0" presId="urn:microsoft.com/office/officeart/2018/2/layout/IconVerticalSolidList"/>
    <dgm:cxn modelId="{96892DAE-A9D7-44B6-9C2C-BC02F7DF1411}" type="presParOf" srcId="{EF87F0AC-63CE-4A3E-8C55-7E8783C8AC32}" destId="{2759A1BD-866F-4BD5-AB1D-B55E0EB4344B}" srcOrd="0" destOrd="0" presId="urn:microsoft.com/office/officeart/2018/2/layout/IconVerticalSolidList"/>
    <dgm:cxn modelId="{407AECC5-DADB-41B0-AE66-F0525B992E5D}" type="presParOf" srcId="{2759A1BD-866F-4BD5-AB1D-B55E0EB4344B}" destId="{008B39DC-CE95-4001-BBEE-83624D8CFFC5}" srcOrd="0" destOrd="0" presId="urn:microsoft.com/office/officeart/2018/2/layout/IconVerticalSolidList"/>
    <dgm:cxn modelId="{837C7232-27AE-4A3F-9291-7D4A4A54839A}" type="presParOf" srcId="{2759A1BD-866F-4BD5-AB1D-B55E0EB4344B}" destId="{85927123-38BE-4CBC-946F-BD117500CD83}" srcOrd="1" destOrd="0" presId="urn:microsoft.com/office/officeart/2018/2/layout/IconVerticalSolidList"/>
    <dgm:cxn modelId="{3640549A-2ABA-4F10-A2D4-DEC776DAC933}" type="presParOf" srcId="{2759A1BD-866F-4BD5-AB1D-B55E0EB4344B}" destId="{FD7BBFBE-7AB3-4732-92A1-A47D86EF3BFF}" srcOrd="2" destOrd="0" presId="urn:microsoft.com/office/officeart/2018/2/layout/IconVerticalSolidList"/>
    <dgm:cxn modelId="{321F9E31-8707-4030-8EE4-39CD71CDD7A8}" type="presParOf" srcId="{2759A1BD-866F-4BD5-AB1D-B55E0EB4344B}" destId="{90680C4D-593E-4583-94C3-D371E0241B0B}" srcOrd="3" destOrd="0" presId="urn:microsoft.com/office/officeart/2018/2/layout/IconVerticalSolidList"/>
    <dgm:cxn modelId="{4E72B801-1C5A-418F-8024-FBE40D2FE201}" type="presParOf" srcId="{EF87F0AC-63CE-4A3E-8C55-7E8783C8AC32}" destId="{93465F8A-8F01-4E36-AB56-73FC9E4020EC}" srcOrd="1" destOrd="0" presId="urn:microsoft.com/office/officeart/2018/2/layout/IconVerticalSolidList"/>
    <dgm:cxn modelId="{4BF49995-A15F-46D0-AA06-07473A982434}" type="presParOf" srcId="{EF87F0AC-63CE-4A3E-8C55-7E8783C8AC32}" destId="{E4336464-4AAC-4896-8392-7AF3A57E8BE9}" srcOrd="2" destOrd="0" presId="urn:microsoft.com/office/officeart/2018/2/layout/IconVerticalSolidList"/>
    <dgm:cxn modelId="{8E7E5029-5540-4F0F-891C-ED5D7F70E403}" type="presParOf" srcId="{E4336464-4AAC-4896-8392-7AF3A57E8BE9}" destId="{6558AA1C-22AC-49BA-8B56-9666E673438B}" srcOrd="0" destOrd="0" presId="urn:microsoft.com/office/officeart/2018/2/layout/IconVerticalSolidList"/>
    <dgm:cxn modelId="{D8F4A617-1ED9-4CA6-8F2F-1F56C19DACF3}" type="presParOf" srcId="{E4336464-4AAC-4896-8392-7AF3A57E8BE9}" destId="{48453E16-587E-4FE7-9AA6-9C6C87BE9631}" srcOrd="1" destOrd="0" presId="urn:microsoft.com/office/officeart/2018/2/layout/IconVerticalSolidList"/>
    <dgm:cxn modelId="{0A98D3D9-1709-4AAF-BD25-A3E5C6D543A8}" type="presParOf" srcId="{E4336464-4AAC-4896-8392-7AF3A57E8BE9}" destId="{509C89C6-C62F-48C1-9CA5-82541156D2A5}" srcOrd="2" destOrd="0" presId="urn:microsoft.com/office/officeart/2018/2/layout/IconVerticalSolidList"/>
    <dgm:cxn modelId="{268EE32E-4259-41FA-890E-FEE1AA22E016}" type="presParOf" srcId="{E4336464-4AAC-4896-8392-7AF3A57E8BE9}" destId="{F766FECC-5DFD-4E51-A1C8-528F1C08A4AE}" srcOrd="3" destOrd="0" presId="urn:microsoft.com/office/officeart/2018/2/layout/IconVerticalSolidList"/>
    <dgm:cxn modelId="{03B5C349-48D7-43BF-8363-0EF3958E2128}" type="presParOf" srcId="{E4336464-4AAC-4896-8392-7AF3A57E8BE9}" destId="{AF3E6CC6-D26B-4AC4-AEA3-407B985805A8}" srcOrd="4" destOrd="0" presId="urn:microsoft.com/office/officeart/2018/2/layout/IconVerticalSolidList"/>
    <dgm:cxn modelId="{3A64CBEC-DA49-4524-A227-AED578A2E5B4}" type="presParOf" srcId="{EF87F0AC-63CE-4A3E-8C55-7E8783C8AC32}" destId="{8C00060C-66CD-4019-9E9A-E7C3847DACE7}" srcOrd="3" destOrd="0" presId="urn:microsoft.com/office/officeart/2018/2/layout/IconVerticalSolidList"/>
    <dgm:cxn modelId="{A7A0D19F-01F5-4187-8225-2504C10388EB}" type="presParOf" srcId="{EF87F0AC-63CE-4A3E-8C55-7E8783C8AC32}" destId="{6EE63A6E-EEBD-47C0-AB5E-8EF98D0A25D7}" srcOrd="4" destOrd="0" presId="urn:microsoft.com/office/officeart/2018/2/layout/IconVerticalSolidList"/>
    <dgm:cxn modelId="{7A376CD1-48B4-4FE9-8015-6B83B7892BB5}" type="presParOf" srcId="{6EE63A6E-EEBD-47C0-AB5E-8EF98D0A25D7}" destId="{BAA51037-5D13-4AFF-AC4E-2E94810BFDC5}" srcOrd="0" destOrd="0" presId="urn:microsoft.com/office/officeart/2018/2/layout/IconVerticalSolidList"/>
    <dgm:cxn modelId="{16A5ABBE-702A-43D7-A3EF-C228A77DF278}" type="presParOf" srcId="{6EE63A6E-EEBD-47C0-AB5E-8EF98D0A25D7}" destId="{E0EE8BEA-E82A-421D-BED6-ED1BE786E8E8}" srcOrd="1" destOrd="0" presId="urn:microsoft.com/office/officeart/2018/2/layout/IconVerticalSolidList"/>
    <dgm:cxn modelId="{2C6311C9-7DC6-434B-BBBE-EDFEE02E8121}" type="presParOf" srcId="{6EE63A6E-EEBD-47C0-AB5E-8EF98D0A25D7}" destId="{CD38EEDE-1FA3-455C-B034-3EAB3EC2C93E}" srcOrd="2" destOrd="0" presId="urn:microsoft.com/office/officeart/2018/2/layout/IconVerticalSolidList"/>
    <dgm:cxn modelId="{D7D6B90A-A73E-4FE6-A72B-AEBDDD34B6E1}" type="presParOf" srcId="{6EE63A6E-EEBD-47C0-AB5E-8EF98D0A25D7}" destId="{DD822FD2-53B0-4A42-A6E1-E863E7D14B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377432-ABAC-4FE9-904B-844C1CFC89B0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681BBC1-BE54-4BAA-84AE-785235E9496A}">
      <dgm:prSet/>
      <dgm:spPr/>
      <dgm:t>
        <a:bodyPr/>
        <a:lstStyle/>
        <a:p>
          <a:r>
            <a:rPr lang="en-ID"/>
            <a:t>Security management</a:t>
          </a:r>
          <a:endParaRPr lang="en-US"/>
        </a:p>
      </dgm:t>
    </dgm:pt>
    <dgm:pt modelId="{727EC46D-2308-43A2-B5EA-7735B2258783}" type="parTrans" cxnId="{E77A7014-2D77-4F97-A18B-B7796C8556C6}">
      <dgm:prSet/>
      <dgm:spPr/>
      <dgm:t>
        <a:bodyPr/>
        <a:lstStyle/>
        <a:p>
          <a:endParaRPr lang="en-US"/>
        </a:p>
      </dgm:t>
    </dgm:pt>
    <dgm:pt modelId="{2E116898-1BEC-421F-B16C-2D6A77840364}" type="sibTrans" cxnId="{E77A7014-2D77-4F97-A18B-B7796C8556C6}">
      <dgm:prSet/>
      <dgm:spPr/>
      <dgm:t>
        <a:bodyPr/>
        <a:lstStyle/>
        <a:p>
          <a:endParaRPr lang="en-US"/>
        </a:p>
      </dgm:t>
    </dgm:pt>
    <dgm:pt modelId="{79D4DB32-AFEF-4A4F-85C6-09A61706C0A6}">
      <dgm:prSet/>
      <dgm:spPr/>
      <dgm:t>
        <a:bodyPr/>
        <a:lstStyle/>
        <a:p>
          <a:r>
            <a:rPr lang="en-ID"/>
            <a:t>Enforces user security and data privacy </a:t>
          </a:r>
          <a:endParaRPr lang="en-US"/>
        </a:p>
      </dgm:t>
    </dgm:pt>
    <dgm:pt modelId="{96FA8750-3C70-4B33-8966-AD0E5C0CD89F}" type="parTrans" cxnId="{FF4270DD-EF65-4B46-95C3-BA5199B8D28C}">
      <dgm:prSet/>
      <dgm:spPr/>
      <dgm:t>
        <a:bodyPr/>
        <a:lstStyle/>
        <a:p>
          <a:endParaRPr lang="en-US"/>
        </a:p>
      </dgm:t>
    </dgm:pt>
    <dgm:pt modelId="{7BF2641D-031A-4964-910A-0FD3FE85DE18}" type="sibTrans" cxnId="{FF4270DD-EF65-4B46-95C3-BA5199B8D28C}">
      <dgm:prSet/>
      <dgm:spPr/>
      <dgm:t>
        <a:bodyPr/>
        <a:lstStyle/>
        <a:p>
          <a:endParaRPr lang="en-US"/>
        </a:p>
      </dgm:t>
    </dgm:pt>
    <dgm:pt modelId="{2D4EA2CE-AA55-46C4-A634-70056965DB56}">
      <dgm:prSet/>
      <dgm:spPr/>
      <dgm:t>
        <a:bodyPr/>
        <a:lstStyle/>
        <a:p>
          <a:r>
            <a:rPr lang="en-ID"/>
            <a:t>Multiuser access control </a:t>
          </a:r>
          <a:endParaRPr lang="en-US"/>
        </a:p>
      </dgm:t>
    </dgm:pt>
    <dgm:pt modelId="{67A8E5C8-B25F-4AE0-BB1A-2022373F9388}" type="parTrans" cxnId="{71A34051-4B55-45EA-832A-19F2DA47C1B2}">
      <dgm:prSet/>
      <dgm:spPr/>
      <dgm:t>
        <a:bodyPr/>
        <a:lstStyle/>
        <a:p>
          <a:endParaRPr lang="en-US"/>
        </a:p>
      </dgm:t>
    </dgm:pt>
    <dgm:pt modelId="{6473A346-A0BA-42A8-946D-3A05D04B13F7}" type="sibTrans" cxnId="{71A34051-4B55-45EA-832A-19F2DA47C1B2}">
      <dgm:prSet/>
      <dgm:spPr/>
      <dgm:t>
        <a:bodyPr/>
        <a:lstStyle/>
        <a:p>
          <a:endParaRPr lang="en-US"/>
        </a:p>
      </dgm:t>
    </dgm:pt>
    <dgm:pt modelId="{333E37A5-2B2E-46F4-A850-BD9B1A01CE8C}">
      <dgm:prSet/>
      <dgm:spPr/>
      <dgm:t>
        <a:bodyPr/>
        <a:lstStyle/>
        <a:p>
          <a:r>
            <a:rPr lang="en-ID"/>
            <a:t>Sophisticated algorithms ensure that multiple users can access the database concurrently without compromising its integrity </a:t>
          </a:r>
          <a:endParaRPr lang="en-US"/>
        </a:p>
      </dgm:t>
    </dgm:pt>
    <dgm:pt modelId="{EE0D4C75-98C8-4C44-A6C9-C0427D90A690}" type="parTrans" cxnId="{BB122CEF-8178-4FA4-8B52-99F2FA774354}">
      <dgm:prSet/>
      <dgm:spPr/>
      <dgm:t>
        <a:bodyPr/>
        <a:lstStyle/>
        <a:p>
          <a:endParaRPr lang="en-US"/>
        </a:p>
      </dgm:t>
    </dgm:pt>
    <dgm:pt modelId="{CBC06858-7E77-4C38-8912-79549814C7A5}" type="sibTrans" cxnId="{BB122CEF-8178-4FA4-8B52-99F2FA774354}">
      <dgm:prSet/>
      <dgm:spPr/>
      <dgm:t>
        <a:bodyPr/>
        <a:lstStyle/>
        <a:p>
          <a:endParaRPr lang="en-US"/>
        </a:p>
      </dgm:t>
    </dgm:pt>
    <dgm:pt modelId="{2A473317-FED9-452C-B012-0BBAD7300D72}">
      <dgm:prSet/>
      <dgm:spPr/>
      <dgm:t>
        <a:bodyPr/>
        <a:lstStyle/>
        <a:p>
          <a:r>
            <a:rPr lang="en-ID"/>
            <a:t>Backup and recovery management</a:t>
          </a:r>
          <a:endParaRPr lang="en-US"/>
        </a:p>
      </dgm:t>
    </dgm:pt>
    <dgm:pt modelId="{5E94D158-367E-4AD9-B7A7-02EB4AFB9747}" type="parTrans" cxnId="{7DCCB095-EA1B-4173-A170-D0798329BA18}">
      <dgm:prSet/>
      <dgm:spPr/>
      <dgm:t>
        <a:bodyPr/>
        <a:lstStyle/>
        <a:p>
          <a:endParaRPr lang="en-US"/>
        </a:p>
      </dgm:t>
    </dgm:pt>
    <dgm:pt modelId="{AD354E34-F57C-445D-9E5A-22A59830121E}" type="sibTrans" cxnId="{7DCCB095-EA1B-4173-A170-D0798329BA18}">
      <dgm:prSet/>
      <dgm:spPr/>
      <dgm:t>
        <a:bodyPr/>
        <a:lstStyle/>
        <a:p>
          <a:endParaRPr lang="en-US"/>
        </a:p>
      </dgm:t>
    </dgm:pt>
    <dgm:pt modelId="{9D1D2EF9-AAF4-451D-9917-0A367DD3D8F8}">
      <dgm:prSet/>
      <dgm:spPr/>
      <dgm:t>
        <a:bodyPr/>
        <a:lstStyle/>
        <a:p>
          <a:r>
            <a:rPr lang="en-ID"/>
            <a:t>Enables recovery of the database after a failure </a:t>
          </a:r>
          <a:endParaRPr lang="en-US"/>
        </a:p>
      </dgm:t>
    </dgm:pt>
    <dgm:pt modelId="{1197696F-8761-4903-BABC-5F6597868166}" type="parTrans" cxnId="{41882FA4-7384-472D-9865-2688E4ACCEC7}">
      <dgm:prSet/>
      <dgm:spPr/>
      <dgm:t>
        <a:bodyPr/>
        <a:lstStyle/>
        <a:p>
          <a:endParaRPr lang="en-US"/>
        </a:p>
      </dgm:t>
    </dgm:pt>
    <dgm:pt modelId="{B907F8BB-E597-4277-8871-E250B221148A}" type="sibTrans" cxnId="{41882FA4-7384-472D-9865-2688E4ACCEC7}">
      <dgm:prSet/>
      <dgm:spPr/>
      <dgm:t>
        <a:bodyPr/>
        <a:lstStyle/>
        <a:p>
          <a:endParaRPr lang="en-US"/>
        </a:p>
      </dgm:t>
    </dgm:pt>
    <dgm:pt modelId="{18A882FA-600F-4C80-A3EF-1A7AF55B3F6E}">
      <dgm:prSet/>
      <dgm:spPr/>
      <dgm:t>
        <a:bodyPr/>
        <a:lstStyle/>
        <a:p>
          <a:r>
            <a:rPr lang="en-ID"/>
            <a:t>Data integrity management</a:t>
          </a:r>
          <a:endParaRPr lang="en-US"/>
        </a:p>
      </dgm:t>
    </dgm:pt>
    <dgm:pt modelId="{E73128BD-A2A8-4ECC-B215-7994615A9133}" type="parTrans" cxnId="{73A48BAF-53DE-421A-934F-3C36C243EDE1}">
      <dgm:prSet/>
      <dgm:spPr/>
      <dgm:t>
        <a:bodyPr/>
        <a:lstStyle/>
        <a:p>
          <a:endParaRPr lang="en-US"/>
        </a:p>
      </dgm:t>
    </dgm:pt>
    <dgm:pt modelId="{B120016A-536D-4013-8A8E-B3E938F2520E}" type="sibTrans" cxnId="{73A48BAF-53DE-421A-934F-3C36C243EDE1}">
      <dgm:prSet/>
      <dgm:spPr/>
      <dgm:t>
        <a:bodyPr/>
        <a:lstStyle/>
        <a:p>
          <a:endParaRPr lang="en-US"/>
        </a:p>
      </dgm:t>
    </dgm:pt>
    <dgm:pt modelId="{B4651289-3A26-49D9-B21C-07CE349205A4}">
      <dgm:prSet/>
      <dgm:spPr/>
      <dgm:t>
        <a:bodyPr/>
        <a:lstStyle/>
        <a:p>
          <a:r>
            <a:rPr lang="en-ID"/>
            <a:t>Minimizes redundancy and maximizes consistency </a:t>
          </a:r>
          <a:br>
            <a:rPr lang="en-ID"/>
          </a:br>
          <a:endParaRPr lang="en-US"/>
        </a:p>
      </dgm:t>
    </dgm:pt>
    <dgm:pt modelId="{244FEF39-0E43-48FB-B8A7-43A68DB3E4CF}" type="parTrans" cxnId="{5E2BE538-EAC1-4170-83BB-7F0E563211DA}">
      <dgm:prSet/>
      <dgm:spPr/>
      <dgm:t>
        <a:bodyPr/>
        <a:lstStyle/>
        <a:p>
          <a:endParaRPr lang="en-US"/>
        </a:p>
      </dgm:t>
    </dgm:pt>
    <dgm:pt modelId="{AE1E6A18-C688-4AD1-85D9-0EEB736265F7}" type="sibTrans" cxnId="{5E2BE538-EAC1-4170-83BB-7F0E563211DA}">
      <dgm:prSet/>
      <dgm:spPr/>
      <dgm:t>
        <a:bodyPr/>
        <a:lstStyle/>
        <a:p>
          <a:endParaRPr lang="en-US"/>
        </a:p>
      </dgm:t>
    </dgm:pt>
    <dgm:pt modelId="{DB82445C-11E3-0840-9C16-04A7E1A3715B}" type="pres">
      <dgm:prSet presAssocID="{BE377432-ABAC-4FE9-904B-844C1CFC89B0}" presName="Name0" presStyleCnt="0">
        <dgm:presLayoutVars>
          <dgm:dir/>
          <dgm:animLvl val="lvl"/>
          <dgm:resizeHandles val="exact"/>
        </dgm:presLayoutVars>
      </dgm:prSet>
      <dgm:spPr/>
    </dgm:pt>
    <dgm:pt modelId="{741B846B-3D33-4C4F-A693-8CD7D2D48B49}" type="pres">
      <dgm:prSet presAssocID="{A681BBC1-BE54-4BAA-84AE-785235E9496A}" presName="linNode" presStyleCnt="0"/>
      <dgm:spPr/>
    </dgm:pt>
    <dgm:pt modelId="{0CA8479D-BD3A-1446-8D16-B1B7360C9048}" type="pres">
      <dgm:prSet presAssocID="{A681BBC1-BE54-4BAA-84AE-785235E9496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D5C7098-AE68-FF46-AB72-39DA76362781}" type="pres">
      <dgm:prSet presAssocID="{A681BBC1-BE54-4BAA-84AE-785235E9496A}" presName="descendantText" presStyleLbl="alignAccFollowNode1" presStyleIdx="0" presStyleCnt="4">
        <dgm:presLayoutVars>
          <dgm:bulletEnabled val="1"/>
        </dgm:presLayoutVars>
      </dgm:prSet>
      <dgm:spPr/>
    </dgm:pt>
    <dgm:pt modelId="{122AED1B-BD14-5D4E-89C5-44EA63F89A8E}" type="pres">
      <dgm:prSet presAssocID="{2E116898-1BEC-421F-B16C-2D6A77840364}" presName="sp" presStyleCnt="0"/>
      <dgm:spPr/>
    </dgm:pt>
    <dgm:pt modelId="{D8F99F73-4B33-844E-863F-678CD8322880}" type="pres">
      <dgm:prSet presAssocID="{2D4EA2CE-AA55-46C4-A634-70056965DB56}" presName="linNode" presStyleCnt="0"/>
      <dgm:spPr/>
    </dgm:pt>
    <dgm:pt modelId="{EF96B297-961B-3642-A3F9-5C5C2D7DC8F2}" type="pres">
      <dgm:prSet presAssocID="{2D4EA2CE-AA55-46C4-A634-70056965DB5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CF2C36B-0682-7947-9130-3A51BA0B6ABB}" type="pres">
      <dgm:prSet presAssocID="{2D4EA2CE-AA55-46C4-A634-70056965DB56}" presName="descendantText" presStyleLbl="alignAccFollowNode1" presStyleIdx="1" presStyleCnt="4">
        <dgm:presLayoutVars>
          <dgm:bulletEnabled val="1"/>
        </dgm:presLayoutVars>
      </dgm:prSet>
      <dgm:spPr/>
    </dgm:pt>
    <dgm:pt modelId="{A756F2DE-83E5-4C45-982F-50CEFD32745D}" type="pres">
      <dgm:prSet presAssocID="{6473A346-A0BA-42A8-946D-3A05D04B13F7}" presName="sp" presStyleCnt="0"/>
      <dgm:spPr/>
    </dgm:pt>
    <dgm:pt modelId="{32CA5DED-3676-6644-8A9F-1BB0435DB08E}" type="pres">
      <dgm:prSet presAssocID="{2A473317-FED9-452C-B012-0BBAD7300D72}" presName="linNode" presStyleCnt="0"/>
      <dgm:spPr/>
    </dgm:pt>
    <dgm:pt modelId="{43095FA4-B909-2246-80E8-BAA0B1EA482C}" type="pres">
      <dgm:prSet presAssocID="{2A473317-FED9-452C-B012-0BBAD7300D7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F1D151A-9C2C-2342-8FE3-BF2416A4F2C8}" type="pres">
      <dgm:prSet presAssocID="{2A473317-FED9-452C-B012-0BBAD7300D72}" presName="descendantText" presStyleLbl="alignAccFollowNode1" presStyleIdx="2" presStyleCnt="4">
        <dgm:presLayoutVars>
          <dgm:bulletEnabled val="1"/>
        </dgm:presLayoutVars>
      </dgm:prSet>
      <dgm:spPr/>
    </dgm:pt>
    <dgm:pt modelId="{3189A791-77E0-B24E-902F-0D01D5C32D5F}" type="pres">
      <dgm:prSet presAssocID="{AD354E34-F57C-445D-9E5A-22A59830121E}" presName="sp" presStyleCnt="0"/>
      <dgm:spPr/>
    </dgm:pt>
    <dgm:pt modelId="{C4AF3654-8399-264F-B45B-1F793233D4B8}" type="pres">
      <dgm:prSet presAssocID="{18A882FA-600F-4C80-A3EF-1A7AF55B3F6E}" presName="linNode" presStyleCnt="0"/>
      <dgm:spPr/>
    </dgm:pt>
    <dgm:pt modelId="{6B531E79-A714-E247-AE7F-CDE930A9DC2F}" type="pres">
      <dgm:prSet presAssocID="{18A882FA-600F-4C80-A3EF-1A7AF55B3F6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614C214-44CA-B948-BE69-79E4A8B091A9}" type="pres">
      <dgm:prSet presAssocID="{18A882FA-600F-4C80-A3EF-1A7AF55B3F6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77A7014-2D77-4F97-A18B-B7796C8556C6}" srcId="{BE377432-ABAC-4FE9-904B-844C1CFC89B0}" destId="{A681BBC1-BE54-4BAA-84AE-785235E9496A}" srcOrd="0" destOrd="0" parTransId="{727EC46D-2308-43A2-B5EA-7735B2258783}" sibTransId="{2E116898-1BEC-421F-B16C-2D6A77840364}"/>
    <dgm:cxn modelId="{5E2BE538-EAC1-4170-83BB-7F0E563211DA}" srcId="{18A882FA-600F-4C80-A3EF-1A7AF55B3F6E}" destId="{B4651289-3A26-49D9-B21C-07CE349205A4}" srcOrd="0" destOrd="0" parTransId="{244FEF39-0E43-48FB-B8A7-43A68DB3E4CF}" sibTransId="{AE1E6A18-C688-4AD1-85D9-0EEB736265F7}"/>
    <dgm:cxn modelId="{71A34051-4B55-45EA-832A-19F2DA47C1B2}" srcId="{BE377432-ABAC-4FE9-904B-844C1CFC89B0}" destId="{2D4EA2CE-AA55-46C4-A634-70056965DB56}" srcOrd="1" destOrd="0" parTransId="{67A8E5C8-B25F-4AE0-BB1A-2022373F9388}" sibTransId="{6473A346-A0BA-42A8-946D-3A05D04B13F7}"/>
    <dgm:cxn modelId="{F3912265-30F5-F54B-8CE1-9680E6BC441A}" type="presOf" srcId="{B4651289-3A26-49D9-B21C-07CE349205A4}" destId="{9614C214-44CA-B948-BE69-79E4A8B091A9}" srcOrd="0" destOrd="0" presId="urn:microsoft.com/office/officeart/2005/8/layout/vList5"/>
    <dgm:cxn modelId="{5ADB7E75-3A13-EC4E-B6FF-A37E2A5C489B}" type="presOf" srcId="{9D1D2EF9-AAF4-451D-9917-0A367DD3D8F8}" destId="{BF1D151A-9C2C-2342-8FE3-BF2416A4F2C8}" srcOrd="0" destOrd="0" presId="urn:microsoft.com/office/officeart/2005/8/layout/vList5"/>
    <dgm:cxn modelId="{7DCCB095-EA1B-4173-A170-D0798329BA18}" srcId="{BE377432-ABAC-4FE9-904B-844C1CFC89B0}" destId="{2A473317-FED9-452C-B012-0BBAD7300D72}" srcOrd="2" destOrd="0" parTransId="{5E94D158-367E-4AD9-B7A7-02EB4AFB9747}" sibTransId="{AD354E34-F57C-445D-9E5A-22A59830121E}"/>
    <dgm:cxn modelId="{9F27C49B-44BA-5B47-BF89-9FBA03B07939}" type="presOf" srcId="{333E37A5-2B2E-46F4-A850-BD9B1A01CE8C}" destId="{4CF2C36B-0682-7947-9130-3A51BA0B6ABB}" srcOrd="0" destOrd="0" presId="urn:microsoft.com/office/officeart/2005/8/layout/vList5"/>
    <dgm:cxn modelId="{C0A747A3-61C1-954F-BCB3-052D8E488B93}" type="presOf" srcId="{BE377432-ABAC-4FE9-904B-844C1CFC89B0}" destId="{DB82445C-11E3-0840-9C16-04A7E1A3715B}" srcOrd="0" destOrd="0" presId="urn:microsoft.com/office/officeart/2005/8/layout/vList5"/>
    <dgm:cxn modelId="{41882FA4-7384-472D-9865-2688E4ACCEC7}" srcId="{2A473317-FED9-452C-B012-0BBAD7300D72}" destId="{9D1D2EF9-AAF4-451D-9917-0A367DD3D8F8}" srcOrd="0" destOrd="0" parTransId="{1197696F-8761-4903-BABC-5F6597868166}" sibTransId="{B907F8BB-E597-4277-8871-E250B221148A}"/>
    <dgm:cxn modelId="{73A48BAF-53DE-421A-934F-3C36C243EDE1}" srcId="{BE377432-ABAC-4FE9-904B-844C1CFC89B0}" destId="{18A882FA-600F-4C80-A3EF-1A7AF55B3F6E}" srcOrd="3" destOrd="0" parTransId="{E73128BD-A2A8-4ECC-B215-7994615A9133}" sibTransId="{B120016A-536D-4013-8A8E-B3E938F2520E}"/>
    <dgm:cxn modelId="{F5DABCD2-E442-744F-B96A-3462EC1051BE}" type="presOf" srcId="{2A473317-FED9-452C-B012-0BBAD7300D72}" destId="{43095FA4-B909-2246-80E8-BAA0B1EA482C}" srcOrd="0" destOrd="0" presId="urn:microsoft.com/office/officeart/2005/8/layout/vList5"/>
    <dgm:cxn modelId="{BA4D23D3-8278-D345-AF9C-5EDF02B61E95}" type="presOf" srcId="{A681BBC1-BE54-4BAA-84AE-785235E9496A}" destId="{0CA8479D-BD3A-1446-8D16-B1B7360C9048}" srcOrd="0" destOrd="0" presId="urn:microsoft.com/office/officeart/2005/8/layout/vList5"/>
    <dgm:cxn modelId="{FF4270DD-EF65-4B46-95C3-BA5199B8D28C}" srcId="{A681BBC1-BE54-4BAA-84AE-785235E9496A}" destId="{79D4DB32-AFEF-4A4F-85C6-09A61706C0A6}" srcOrd="0" destOrd="0" parTransId="{96FA8750-3C70-4B33-8966-AD0E5C0CD89F}" sibTransId="{7BF2641D-031A-4964-910A-0FD3FE85DE18}"/>
    <dgm:cxn modelId="{E07248E2-1A68-6149-AE8D-E9A6706170DF}" type="presOf" srcId="{79D4DB32-AFEF-4A4F-85C6-09A61706C0A6}" destId="{7D5C7098-AE68-FF46-AB72-39DA76362781}" srcOrd="0" destOrd="0" presId="urn:microsoft.com/office/officeart/2005/8/layout/vList5"/>
    <dgm:cxn modelId="{BB122CEF-8178-4FA4-8B52-99F2FA774354}" srcId="{2D4EA2CE-AA55-46C4-A634-70056965DB56}" destId="{333E37A5-2B2E-46F4-A850-BD9B1A01CE8C}" srcOrd="0" destOrd="0" parTransId="{EE0D4C75-98C8-4C44-A6C9-C0427D90A690}" sibTransId="{CBC06858-7E77-4C38-8912-79549814C7A5}"/>
    <dgm:cxn modelId="{B51386F2-7932-FA4E-98C2-EF4C0B015C25}" type="presOf" srcId="{18A882FA-600F-4C80-A3EF-1A7AF55B3F6E}" destId="{6B531E79-A714-E247-AE7F-CDE930A9DC2F}" srcOrd="0" destOrd="0" presId="urn:microsoft.com/office/officeart/2005/8/layout/vList5"/>
    <dgm:cxn modelId="{E60206FF-88C3-994C-815B-5DBBF54CC24C}" type="presOf" srcId="{2D4EA2CE-AA55-46C4-A634-70056965DB56}" destId="{EF96B297-961B-3642-A3F9-5C5C2D7DC8F2}" srcOrd="0" destOrd="0" presId="urn:microsoft.com/office/officeart/2005/8/layout/vList5"/>
    <dgm:cxn modelId="{6756BC40-A1AE-1C4B-9564-DBA87E3E3E18}" type="presParOf" srcId="{DB82445C-11E3-0840-9C16-04A7E1A3715B}" destId="{741B846B-3D33-4C4F-A693-8CD7D2D48B49}" srcOrd="0" destOrd="0" presId="urn:microsoft.com/office/officeart/2005/8/layout/vList5"/>
    <dgm:cxn modelId="{A89CE4C0-EDBA-F346-A5E3-23374BF06DF3}" type="presParOf" srcId="{741B846B-3D33-4C4F-A693-8CD7D2D48B49}" destId="{0CA8479D-BD3A-1446-8D16-B1B7360C9048}" srcOrd="0" destOrd="0" presId="urn:microsoft.com/office/officeart/2005/8/layout/vList5"/>
    <dgm:cxn modelId="{32A38591-7FBE-2547-AA33-D81119920958}" type="presParOf" srcId="{741B846B-3D33-4C4F-A693-8CD7D2D48B49}" destId="{7D5C7098-AE68-FF46-AB72-39DA76362781}" srcOrd="1" destOrd="0" presId="urn:microsoft.com/office/officeart/2005/8/layout/vList5"/>
    <dgm:cxn modelId="{1362359C-066E-664C-BA84-F74F7AE4B424}" type="presParOf" srcId="{DB82445C-11E3-0840-9C16-04A7E1A3715B}" destId="{122AED1B-BD14-5D4E-89C5-44EA63F89A8E}" srcOrd="1" destOrd="0" presId="urn:microsoft.com/office/officeart/2005/8/layout/vList5"/>
    <dgm:cxn modelId="{229E809E-3D31-194F-8479-07DCE88AEE0D}" type="presParOf" srcId="{DB82445C-11E3-0840-9C16-04A7E1A3715B}" destId="{D8F99F73-4B33-844E-863F-678CD8322880}" srcOrd="2" destOrd="0" presId="urn:microsoft.com/office/officeart/2005/8/layout/vList5"/>
    <dgm:cxn modelId="{360A58F1-64AB-4F40-A000-CF62A35D73BA}" type="presParOf" srcId="{D8F99F73-4B33-844E-863F-678CD8322880}" destId="{EF96B297-961B-3642-A3F9-5C5C2D7DC8F2}" srcOrd="0" destOrd="0" presId="urn:microsoft.com/office/officeart/2005/8/layout/vList5"/>
    <dgm:cxn modelId="{A3106C98-0F09-664A-8772-F1C8ED8983AB}" type="presParOf" srcId="{D8F99F73-4B33-844E-863F-678CD8322880}" destId="{4CF2C36B-0682-7947-9130-3A51BA0B6ABB}" srcOrd="1" destOrd="0" presId="urn:microsoft.com/office/officeart/2005/8/layout/vList5"/>
    <dgm:cxn modelId="{4594BDAC-FEF4-4047-9659-CB77C5CC3F0D}" type="presParOf" srcId="{DB82445C-11E3-0840-9C16-04A7E1A3715B}" destId="{A756F2DE-83E5-4C45-982F-50CEFD32745D}" srcOrd="3" destOrd="0" presId="urn:microsoft.com/office/officeart/2005/8/layout/vList5"/>
    <dgm:cxn modelId="{C5FACA4A-FEAE-8C4F-9B98-F1F0B956D169}" type="presParOf" srcId="{DB82445C-11E3-0840-9C16-04A7E1A3715B}" destId="{32CA5DED-3676-6644-8A9F-1BB0435DB08E}" srcOrd="4" destOrd="0" presId="urn:microsoft.com/office/officeart/2005/8/layout/vList5"/>
    <dgm:cxn modelId="{AA01A0F7-109C-3B49-8EAE-ECE00941230C}" type="presParOf" srcId="{32CA5DED-3676-6644-8A9F-1BB0435DB08E}" destId="{43095FA4-B909-2246-80E8-BAA0B1EA482C}" srcOrd="0" destOrd="0" presId="urn:microsoft.com/office/officeart/2005/8/layout/vList5"/>
    <dgm:cxn modelId="{3F68A3DC-655E-0F4E-A6FB-AC0D2F2469F9}" type="presParOf" srcId="{32CA5DED-3676-6644-8A9F-1BB0435DB08E}" destId="{BF1D151A-9C2C-2342-8FE3-BF2416A4F2C8}" srcOrd="1" destOrd="0" presId="urn:microsoft.com/office/officeart/2005/8/layout/vList5"/>
    <dgm:cxn modelId="{76508C5C-D685-6D41-95B5-96B350C740D4}" type="presParOf" srcId="{DB82445C-11E3-0840-9C16-04A7E1A3715B}" destId="{3189A791-77E0-B24E-902F-0D01D5C32D5F}" srcOrd="5" destOrd="0" presId="urn:microsoft.com/office/officeart/2005/8/layout/vList5"/>
    <dgm:cxn modelId="{9F465BD6-2386-3F4C-9504-22A28BC9690D}" type="presParOf" srcId="{DB82445C-11E3-0840-9C16-04A7E1A3715B}" destId="{C4AF3654-8399-264F-B45B-1F793233D4B8}" srcOrd="6" destOrd="0" presId="urn:microsoft.com/office/officeart/2005/8/layout/vList5"/>
    <dgm:cxn modelId="{85F09484-0A95-8E4C-8476-BA035A18BF7E}" type="presParOf" srcId="{C4AF3654-8399-264F-B45B-1F793233D4B8}" destId="{6B531E79-A714-E247-AE7F-CDE930A9DC2F}" srcOrd="0" destOrd="0" presId="urn:microsoft.com/office/officeart/2005/8/layout/vList5"/>
    <dgm:cxn modelId="{ED3914EC-A05B-B141-840F-CD10A9BDA7F6}" type="presParOf" srcId="{C4AF3654-8399-264F-B45B-1F793233D4B8}" destId="{9614C214-44CA-B948-BE69-79E4A8B091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28F8337-A5CA-4A53-A2CC-70C159FB2B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3EB7C9-973E-4EE4-B7DC-9785D24CBC84}">
      <dgm:prSet/>
      <dgm:spPr/>
      <dgm:t>
        <a:bodyPr/>
        <a:lstStyle/>
        <a:p>
          <a:r>
            <a:rPr lang="en-ID"/>
            <a:t>Increased costs</a:t>
          </a:r>
          <a:endParaRPr lang="en-US"/>
        </a:p>
      </dgm:t>
    </dgm:pt>
    <dgm:pt modelId="{2345BD13-F66B-4070-A676-1E01A292A6EA}" type="parTrans" cxnId="{ED7D9652-E629-4BC5-90F4-9EB9FD7DFEF1}">
      <dgm:prSet/>
      <dgm:spPr/>
      <dgm:t>
        <a:bodyPr/>
        <a:lstStyle/>
        <a:p>
          <a:endParaRPr lang="en-US"/>
        </a:p>
      </dgm:t>
    </dgm:pt>
    <dgm:pt modelId="{9D4154BC-C967-4F30-90C3-AFFE10C14D19}" type="sibTrans" cxnId="{ED7D9652-E629-4BC5-90F4-9EB9FD7DFEF1}">
      <dgm:prSet/>
      <dgm:spPr/>
      <dgm:t>
        <a:bodyPr/>
        <a:lstStyle/>
        <a:p>
          <a:endParaRPr lang="en-US"/>
        </a:p>
      </dgm:t>
    </dgm:pt>
    <dgm:pt modelId="{CC44ECC4-04E7-42DA-BF5A-7C6438A876D6}">
      <dgm:prSet/>
      <dgm:spPr/>
      <dgm:t>
        <a:bodyPr/>
        <a:lstStyle/>
        <a:p>
          <a:r>
            <a:rPr lang="en-ID"/>
            <a:t>Management complexity </a:t>
          </a:r>
          <a:endParaRPr lang="en-US"/>
        </a:p>
      </dgm:t>
    </dgm:pt>
    <dgm:pt modelId="{D8EF12F0-EC38-48CC-A6AB-14BAE6048C8C}" type="parTrans" cxnId="{91903F34-BBC5-4C8C-8A9E-C9AF12F41126}">
      <dgm:prSet/>
      <dgm:spPr/>
      <dgm:t>
        <a:bodyPr/>
        <a:lstStyle/>
        <a:p>
          <a:endParaRPr lang="en-US"/>
        </a:p>
      </dgm:t>
    </dgm:pt>
    <dgm:pt modelId="{DB633F86-91E9-4F48-9D03-271FAB08CFB4}" type="sibTrans" cxnId="{91903F34-BBC5-4C8C-8A9E-C9AF12F41126}">
      <dgm:prSet/>
      <dgm:spPr/>
      <dgm:t>
        <a:bodyPr/>
        <a:lstStyle/>
        <a:p>
          <a:endParaRPr lang="en-US"/>
        </a:p>
      </dgm:t>
    </dgm:pt>
    <dgm:pt modelId="{23BD8CB3-C9E6-4487-BBA4-3498CCF1D2F0}">
      <dgm:prSet/>
      <dgm:spPr/>
      <dgm:t>
        <a:bodyPr/>
        <a:lstStyle/>
        <a:p>
          <a:r>
            <a:rPr lang="en-ID"/>
            <a:t>Maintaining currency</a:t>
          </a:r>
          <a:endParaRPr lang="en-US"/>
        </a:p>
      </dgm:t>
    </dgm:pt>
    <dgm:pt modelId="{8A5A79C5-B92E-450E-854B-D07D26331C8E}" type="parTrans" cxnId="{AE1F6B49-2D71-4B7D-9155-ABC6AC14E70A}">
      <dgm:prSet/>
      <dgm:spPr/>
      <dgm:t>
        <a:bodyPr/>
        <a:lstStyle/>
        <a:p>
          <a:endParaRPr lang="en-US"/>
        </a:p>
      </dgm:t>
    </dgm:pt>
    <dgm:pt modelId="{EECD72B3-096B-4E59-82DE-9C53A8892C15}" type="sibTrans" cxnId="{AE1F6B49-2D71-4B7D-9155-ABC6AC14E70A}">
      <dgm:prSet/>
      <dgm:spPr/>
      <dgm:t>
        <a:bodyPr/>
        <a:lstStyle/>
        <a:p>
          <a:endParaRPr lang="en-US"/>
        </a:p>
      </dgm:t>
    </dgm:pt>
    <dgm:pt modelId="{CF11A264-D744-4BB6-B335-904377F03EF6}">
      <dgm:prSet/>
      <dgm:spPr/>
      <dgm:t>
        <a:bodyPr/>
        <a:lstStyle/>
        <a:p>
          <a:r>
            <a:rPr lang="en-ID"/>
            <a:t>Vendor dependence</a:t>
          </a:r>
          <a:endParaRPr lang="en-US"/>
        </a:p>
      </dgm:t>
    </dgm:pt>
    <dgm:pt modelId="{45E8ABB2-FBC8-4598-973F-497F6C57C338}" type="parTrans" cxnId="{0C0E4596-602C-4DB8-BD97-3A27428C0A52}">
      <dgm:prSet/>
      <dgm:spPr/>
      <dgm:t>
        <a:bodyPr/>
        <a:lstStyle/>
        <a:p>
          <a:endParaRPr lang="en-US"/>
        </a:p>
      </dgm:t>
    </dgm:pt>
    <dgm:pt modelId="{42D41BB2-32E3-4A9C-BD0E-19473189A0F7}" type="sibTrans" cxnId="{0C0E4596-602C-4DB8-BD97-3A27428C0A52}">
      <dgm:prSet/>
      <dgm:spPr/>
      <dgm:t>
        <a:bodyPr/>
        <a:lstStyle/>
        <a:p>
          <a:endParaRPr lang="en-US"/>
        </a:p>
      </dgm:t>
    </dgm:pt>
    <dgm:pt modelId="{735D1D45-478A-49BA-A384-C7200514309D}">
      <dgm:prSet/>
      <dgm:spPr/>
      <dgm:t>
        <a:bodyPr/>
        <a:lstStyle/>
        <a:p>
          <a:r>
            <a:rPr lang="en-ID"/>
            <a:t>Frequent upgrade/replacement cycles </a:t>
          </a:r>
          <a:endParaRPr lang="en-US"/>
        </a:p>
      </dgm:t>
    </dgm:pt>
    <dgm:pt modelId="{3742A8B6-9B2E-46D7-8318-9358DF6ACEF1}" type="parTrans" cxnId="{33A5AED8-8CAF-410C-8C06-8856ED0932C1}">
      <dgm:prSet/>
      <dgm:spPr/>
      <dgm:t>
        <a:bodyPr/>
        <a:lstStyle/>
        <a:p>
          <a:endParaRPr lang="en-US"/>
        </a:p>
      </dgm:t>
    </dgm:pt>
    <dgm:pt modelId="{755ED739-D062-40DF-965D-53BCAFBC71A4}" type="sibTrans" cxnId="{33A5AED8-8CAF-410C-8C06-8856ED0932C1}">
      <dgm:prSet/>
      <dgm:spPr/>
      <dgm:t>
        <a:bodyPr/>
        <a:lstStyle/>
        <a:p>
          <a:endParaRPr lang="en-US"/>
        </a:p>
      </dgm:t>
    </dgm:pt>
    <dgm:pt modelId="{8FCAB43C-D668-644A-A6B4-0DA08F932917}" type="pres">
      <dgm:prSet presAssocID="{F28F8337-A5CA-4A53-A2CC-70C159FB2B11}" presName="linear" presStyleCnt="0">
        <dgm:presLayoutVars>
          <dgm:animLvl val="lvl"/>
          <dgm:resizeHandles val="exact"/>
        </dgm:presLayoutVars>
      </dgm:prSet>
      <dgm:spPr/>
    </dgm:pt>
    <dgm:pt modelId="{16FC096A-2777-7D4C-8172-39C5F88D7753}" type="pres">
      <dgm:prSet presAssocID="{DA3EB7C9-973E-4EE4-B7DC-9785D24CBC8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4116FD5-8C72-A241-A187-3944B6EEDA59}" type="pres">
      <dgm:prSet presAssocID="{9D4154BC-C967-4F30-90C3-AFFE10C14D19}" presName="spacer" presStyleCnt="0"/>
      <dgm:spPr/>
    </dgm:pt>
    <dgm:pt modelId="{CD868B91-5FAF-A048-90AD-F346B76B661B}" type="pres">
      <dgm:prSet presAssocID="{CC44ECC4-04E7-42DA-BF5A-7C6438A876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28B58E-DA55-B546-BD64-220C1A91E286}" type="pres">
      <dgm:prSet presAssocID="{DB633F86-91E9-4F48-9D03-271FAB08CFB4}" presName="spacer" presStyleCnt="0"/>
      <dgm:spPr/>
    </dgm:pt>
    <dgm:pt modelId="{16ADA090-5DA6-CC48-AC42-F6B47CDC91EB}" type="pres">
      <dgm:prSet presAssocID="{23BD8CB3-C9E6-4487-BBA4-3498CCF1D2F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3C374A4-F231-184B-A946-745DD2047413}" type="pres">
      <dgm:prSet presAssocID="{EECD72B3-096B-4E59-82DE-9C53A8892C15}" presName="spacer" presStyleCnt="0"/>
      <dgm:spPr/>
    </dgm:pt>
    <dgm:pt modelId="{A14716AC-B01E-A344-893B-43BD66567C7C}" type="pres">
      <dgm:prSet presAssocID="{CF11A264-D744-4BB6-B335-904377F03E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C7978E-C264-C942-A35F-B2E53340C41D}" type="pres">
      <dgm:prSet presAssocID="{42D41BB2-32E3-4A9C-BD0E-19473189A0F7}" presName="spacer" presStyleCnt="0"/>
      <dgm:spPr/>
    </dgm:pt>
    <dgm:pt modelId="{C6245B61-9AF7-C24B-8BDA-F40DAA3AA411}" type="pres">
      <dgm:prSet presAssocID="{735D1D45-478A-49BA-A384-C7200514309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903F34-BBC5-4C8C-8A9E-C9AF12F41126}" srcId="{F28F8337-A5CA-4A53-A2CC-70C159FB2B11}" destId="{CC44ECC4-04E7-42DA-BF5A-7C6438A876D6}" srcOrd="1" destOrd="0" parTransId="{D8EF12F0-EC38-48CC-A6AB-14BAE6048C8C}" sibTransId="{DB633F86-91E9-4F48-9D03-271FAB08CFB4}"/>
    <dgm:cxn modelId="{AE1F6B49-2D71-4B7D-9155-ABC6AC14E70A}" srcId="{F28F8337-A5CA-4A53-A2CC-70C159FB2B11}" destId="{23BD8CB3-C9E6-4487-BBA4-3498CCF1D2F0}" srcOrd="2" destOrd="0" parTransId="{8A5A79C5-B92E-450E-854B-D07D26331C8E}" sibTransId="{EECD72B3-096B-4E59-82DE-9C53A8892C15}"/>
    <dgm:cxn modelId="{ED7D9652-E629-4BC5-90F4-9EB9FD7DFEF1}" srcId="{F28F8337-A5CA-4A53-A2CC-70C159FB2B11}" destId="{DA3EB7C9-973E-4EE4-B7DC-9785D24CBC84}" srcOrd="0" destOrd="0" parTransId="{2345BD13-F66B-4070-A676-1E01A292A6EA}" sibTransId="{9D4154BC-C967-4F30-90C3-AFFE10C14D19}"/>
    <dgm:cxn modelId="{DC0C4D88-4F0B-B844-A3E2-07594597487D}" type="presOf" srcId="{F28F8337-A5CA-4A53-A2CC-70C159FB2B11}" destId="{8FCAB43C-D668-644A-A6B4-0DA08F932917}" srcOrd="0" destOrd="0" presId="urn:microsoft.com/office/officeart/2005/8/layout/vList2"/>
    <dgm:cxn modelId="{CEC46288-682F-D748-92D5-F2B16821170C}" type="presOf" srcId="{CF11A264-D744-4BB6-B335-904377F03EF6}" destId="{A14716AC-B01E-A344-893B-43BD66567C7C}" srcOrd="0" destOrd="0" presId="urn:microsoft.com/office/officeart/2005/8/layout/vList2"/>
    <dgm:cxn modelId="{0C0E4596-602C-4DB8-BD97-3A27428C0A52}" srcId="{F28F8337-A5CA-4A53-A2CC-70C159FB2B11}" destId="{CF11A264-D744-4BB6-B335-904377F03EF6}" srcOrd="3" destOrd="0" parTransId="{45E8ABB2-FBC8-4598-973F-497F6C57C338}" sibTransId="{42D41BB2-32E3-4A9C-BD0E-19473189A0F7}"/>
    <dgm:cxn modelId="{C51635A7-7EB1-724B-99EF-5600BF6ED972}" type="presOf" srcId="{CC44ECC4-04E7-42DA-BF5A-7C6438A876D6}" destId="{CD868B91-5FAF-A048-90AD-F346B76B661B}" srcOrd="0" destOrd="0" presId="urn:microsoft.com/office/officeart/2005/8/layout/vList2"/>
    <dgm:cxn modelId="{B7013ED6-F31B-3342-A6BE-000BCE41AD57}" type="presOf" srcId="{23BD8CB3-C9E6-4487-BBA4-3498CCF1D2F0}" destId="{16ADA090-5DA6-CC48-AC42-F6B47CDC91EB}" srcOrd="0" destOrd="0" presId="urn:microsoft.com/office/officeart/2005/8/layout/vList2"/>
    <dgm:cxn modelId="{33A5AED8-8CAF-410C-8C06-8856ED0932C1}" srcId="{F28F8337-A5CA-4A53-A2CC-70C159FB2B11}" destId="{735D1D45-478A-49BA-A384-C7200514309D}" srcOrd="4" destOrd="0" parTransId="{3742A8B6-9B2E-46D7-8318-9358DF6ACEF1}" sibTransId="{755ED739-D062-40DF-965D-53BCAFBC71A4}"/>
    <dgm:cxn modelId="{09E49EE2-DEAC-6D48-A19B-4F422DBE5594}" type="presOf" srcId="{DA3EB7C9-973E-4EE4-B7DC-9785D24CBC84}" destId="{16FC096A-2777-7D4C-8172-39C5F88D7753}" srcOrd="0" destOrd="0" presId="urn:microsoft.com/office/officeart/2005/8/layout/vList2"/>
    <dgm:cxn modelId="{ABC2CAFB-2366-5449-9ED9-ED33E28BC5B7}" type="presOf" srcId="{735D1D45-478A-49BA-A384-C7200514309D}" destId="{C6245B61-9AF7-C24B-8BDA-F40DAA3AA411}" srcOrd="0" destOrd="0" presId="urn:microsoft.com/office/officeart/2005/8/layout/vList2"/>
    <dgm:cxn modelId="{3F078B7A-AA83-4C44-92F6-AF1370F59E31}" type="presParOf" srcId="{8FCAB43C-D668-644A-A6B4-0DA08F932917}" destId="{16FC096A-2777-7D4C-8172-39C5F88D7753}" srcOrd="0" destOrd="0" presId="urn:microsoft.com/office/officeart/2005/8/layout/vList2"/>
    <dgm:cxn modelId="{64507C03-7E56-9148-93D3-EB5B85F10391}" type="presParOf" srcId="{8FCAB43C-D668-644A-A6B4-0DA08F932917}" destId="{44116FD5-8C72-A241-A187-3944B6EEDA59}" srcOrd="1" destOrd="0" presId="urn:microsoft.com/office/officeart/2005/8/layout/vList2"/>
    <dgm:cxn modelId="{05FBB59F-EC03-AE46-A76E-F1B808E29FA3}" type="presParOf" srcId="{8FCAB43C-D668-644A-A6B4-0DA08F932917}" destId="{CD868B91-5FAF-A048-90AD-F346B76B661B}" srcOrd="2" destOrd="0" presId="urn:microsoft.com/office/officeart/2005/8/layout/vList2"/>
    <dgm:cxn modelId="{5B3B868C-FC27-7A40-94E3-B590BC271E40}" type="presParOf" srcId="{8FCAB43C-D668-644A-A6B4-0DA08F932917}" destId="{6F28B58E-DA55-B546-BD64-220C1A91E286}" srcOrd="3" destOrd="0" presId="urn:microsoft.com/office/officeart/2005/8/layout/vList2"/>
    <dgm:cxn modelId="{72864B5B-83EB-204E-B32A-39F0F99850E7}" type="presParOf" srcId="{8FCAB43C-D668-644A-A6B4-0DA08F932917}" destId="{16ADA090-5DA6-CC48-AC42-F6B47CDC91EB}" srcOrd="4" destOrd="0" presId="urn:microsoft.com/office/officeart/2005/8/layout/vList2"/>
    <dgm:cxn modelId="{62CB1779-1BFE-C648-9831-0E22B503DF04}" type="presParOf" srcId="{8FCAB43C-D668-644A-A6B4-0DA08F932917}" destId="{F3C374A4-F231-184B-A946-745DD2047413}" srcOrd="5" destOrd="0" presId="urn:microsoft.com/office/officeart/2005/8/layout/vList2"/>
    <dgm:cxn modelId="{62ECA0D5-47D0-AC46-8AF1-F59CA14836B1}" type="presParOf" srcId="{8FCAB43C-D668-644A-A6B4-0DA08F932917}" destId="{A14716AC-B01E-A344-893B-43BD66567C7C}" srcOrd="6" destOrd="0" presId="urn:microsoft.com/office/officeart/2005/8/layout/vList2"/>
    <dgm:cxn modelId="{A3B5C911-9CAD-D04A-BA42-3F0FA98AC10D}" type="presParOf" srcId="{8FCAB43C-D668-644A-A6B4-0DA08F932917}" destId="{DCC7978E-C264-C942-A35F-B2E53340C41D}" srcOrd="7" destOrd="0" presId="urn:microsoft.com/office/officeart/2005/8/layout/vList2"/>
    <dgm:cxn modelId="{A4FE7A2E-16A9-4E4B-854A-01FD9267C914}" type="presParOf" srcId="{8FCAB43C-D668-644A-A6B4-0DA08F932917}" destId="{C6245B61-9AF7-C24B-8BDA-F40DAA3AA41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DD78B-CC47-4BA3-9191-4227B14A12C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CDCCB2-4295-4E59-863B-683A8DF62553}">
      <dgm:prSet/>
      <dgm:spPr/>
      <dgm:t>
        <a:bodyPr/>
        <a:lstStyle/>
        <a:p>
          <a:r>
            <a:rPr lang="en-US"/>
            <a:t>Data</a:t>
          </a:r>
        </a:p>
      </dgm:t>
    </dgm:pt>
    <dgm:pt modelId="{DFDD5BB0-AA28-4255-93F6-0D17EE98FB4F}" type="parTrans" cxnId="{6CC2B3ED-4960-4DBA-BDF7-0D9885E68949}">
      <dgm:prSet/>
      <dgm:spPr/>
      <dgm:t>
        <a:bodyPr/>
        <a:lstStyle/>
        <a:p>
          <a:endParaRPr lang="en-US"/>
        </a:p>
      </dgm:t>
    </dgm:pt>
    <dgm:pt modelId="{3416835C-8C92-42FB-A580-E8F3F39AFBEE}" type="sibTrans" cxnId="{6CC2B3ED-4960-4DBA-BDF7-0D9885E68949}">
      <dgm:prSet/>
      <dgm:spPr/>
      <dgm:t>
        <a:bodyPr/>
        <a:lstStyle/>
        <a:p>
          <a:endParaRPr lang="en-US"/>
        </a:p>
      </dgm:t>
    </dgm:pt>
    <dgm:pt modelId="{3CCA3213-D932-40D0-8F23-8BC15789E1AC}">
      <dgm:prSet/>
      <dgm:spPr/>
      <dgm:t>
        <a:bodyPr/>
        <a:lstStyle/>
        <a:p>
          <a:r>
            <a:rPr lang="en-ID" dirty="0"/>
            <a:t>Raw facts </a:t>
          </a:r>
          <a:endParaRPr lang="en-US" dirty="0"/>
        </a:p>
      </dgm:t>
    </dgm:pt>
    <dgm:pt modelId="{C52B15A5-151D-4EFB-8ED5-A43D9BFC6CFE}" type="parTrans" cxnId="{D0ED2A33-9A18-4D45-B4C1-A5875A0CCF97}">
      <dgm:prSet/>
      <dgm:spPr/>
      <dgm:t>
        <a:bodyPr/>
        <a:lstStyle/>
        <a:p>
          <a:endParaRPr lang="en-US"/>
        </a:p>
      </dgm:t>
    </dgm:pt>
    <dgm:pt modelId="{09628501-E34B-4499-A23A-BE5F77F2A9C5}" type="sibTrans" cxnId="{D0ED2A33-9A18-4D45-B4C1-A5875A0CCF97}">
      <dgm:prSet/>
      <dgm:spPr/>
      <dgm:t>
        <a:bodyPr/>
        <a:lstStyle/>
        <a:p>
          <a:endParaRPr lang="en-US"/>
        </a:p>
      </dgm:t>
    </dgm:pt>
    <dgm:pt modelId="{A7189B80-18FC-4E5C-B52E-15145F85F8AE}">
      <dgm:prSet/>
      <dgm:spPr/>
      <dgm:t>
        <a:bodyPr/>
        <a:lstStyle/>
        <a:p>
          <a:r>
            <a:rPr lang="en-US" dirty="0"/>
            <a:t>Raw data -  Not yet been Processed to reveal the meaning</a:t>
          </a:r>
        </a:p>
      </dgm:t>
    </dgm:pt>
    <dgm:pt modelId="{875D066F-1D00-4425-AA3C-42CF409DF7A2}" type="parTrans" cxnId="{DB3E0721-04C8-4C28-93E6-62B6361C34AB}">
      <dgm:prSet/>
      <dgm:spPr/>
      <dgm:t>
        <a:bodyPr/>
        <a:lstStyle/>
        <a:p>
          <a:endParaRPr lang="en-US"/>
        </a:p>
      </dgm:t>
    </dgm:pt>
    <dgm:pt modelId="{CB10217D-D662-40A5-B0F6-EC64E05AC686}" type="sibTrans" cxnId="{DB3E0721-04C8-4C28-93E6-62B6361C34AB}">
      <dgm:prSet/>
      <dgm:spPr/>
      <dgm:t>
        <a:bodyPr/>
        <a:lstStyle/>
        <a:p>
          <a:endParaRPr lang="en-US"/>
        </a:p>
      </dgm:t>
    </dgm:pt>
    <dgm:pt modelId="{E133357F-E194-4133-932A-4A9C8389F3D6}">
      <dgm:prSet/>
      <dgm:spPr/>
      <dgm:t>
        <a:bodyPr/>
        <a:lstStyle/>
        <a:p>
          <a:r>
            <a:rPr lang="en-US" dirty="0"/>
            <a:t>Building blocks of information</a:t>
          </a:r>
        </a:p>
      </dgm:t>
    </dgm:pt>
    <dgm:pt modelId="{2B497317-5415-43A4-B182-0EB8A38881AE}" type="parTrans" cxnId="{A231DF0A-7413-48C3-8ACA-B00EA6C48F6C}">
      <dgm:prSet/>
      <dgm:spPr/>
      <dgm:t>
        <a:bodyPr/>
        <a:lstStyle/>
        <a:p>
          <a:endParaRPr lang="en-US"/>
        </a:p>
      </dgm:t>
    </dgm:pt>
    <dgm:pt modelId="{455BA6B0-5E97-402E-8A85-0E8720CBC96B}" type="sibTrans" cxnId="{A231DF0A-7413-48C3-8ACA-B00EA6C48F6C}">
      <dgm:prSet/>
      <dgm:spPr/>
      <dgm:t>
        <a:bodyPr/>
        <a:lstStyle/>
        <a:p>
          <a:endParaRPr lang="en-US"/>
        </a:p>
      </dgm:t>
    </dgm:pt>
    <dgm:pt modelId="{392F6FFA-F9B1-4232-9C81-2A720F836B02}">
      <dgm:prSet/>
      <dgm:spPr/>
      <dgm:t>
        <a:bodyPr/>
        <a:lstStyle/>
        <a:p>
          <a:r>
            <a:rPr lang="en-US" b="1"/>
            <a:t>Data Management</a:t>
          </a:r>
          <a:endParaRPr lang="en-US"/>
        </a:p>
      </dgm:t>
    </dgm:pt>
    <dgm:pt modelId="{EFC19BD8-22CF-42E5-80E1-150F6C37A7A4}" type="parTrans" cxnId="{A81BE17D-97E8-4396-9E5E-55E4605A1664}">
      <dgm:prSet/>
      <dgm:spPr/>
      <dgm:t>
        <a:bodyPr/>
        <a:lstStyle/>
        <a:p>
          <a:endParaRPr lang="en-US"/>
        </a:p>
      </dgm:t>
    </dgm:pt>
    <dgm:pt modelId="{AAC24145-BAAD-4F3C-9D32-35889B7863F7}" type="sibTrans" cxnId="{A81BE17D-97E8-4396-9E5E-55E4605A1664}">
      <dgm:prSet/>
      <dgm:spPr/>
      <dgm:t>
        <a:bodyPr/>
        <a:lstStyle/>
        <a:p>
          <a:endParaRPr lang="en-US"/>
        </a:p>
      </dgm:t>
    </dgm:pt>
    <dgm:pt modelId="{3389D897-7247-4B77-9EFB-24770F335CAD}">
      <dgm:prSet/>
      <dgm:spPr/>
      <dgm:t>
        <a:bodyPr/>
        <a:lstStyle/>
        <a:p>
          <a:r>
            <a:rPr lang="en-US" dirty="0"/>
            <a:t>Generation, Storage, and retrieval of data</a:t>
          </a:r>
        </a:p>
      </dgm:t>
    </dgm:pt>
    <dgm:pt modelId="{243643F4-9023-46B7-9FBE-5A962EA27EA4}" type="parTrans" cxnId="{080A27CB-64D7-47AA-BD22-C3CC5A157FF1}">
      <dgm:prSet/>
      <dgm:spPr/>
      <dgm:t>
        <a:bodyPr/>
        <a:lstStyle/>
        <a:p>
          <a:endParaRPr lang="en-US"/>
        </a:p>
      </dgm:t>
    </dgm:pt>
    <dgm:pt modelId="{496260D8-7867-42B8-AA68-176EB7DC74D8}" type="sibTrans" cxnId="{080A27CB-64D7-47AA-BD22-C3CC5A157FF1}">
      <dgm:prSet/>
      <dgm:spPr/>
      <dgm:t>
        <a:bodyPr/>
        <a:lstStyle/>
        <a:p>
          <a:endParaRPr lang="en-US"/>
        </a:p>
      </dgm:t>
    </dgm:pt>
    <dgm:pt modelId="{36A10285-87B4-4920-BA72-64308B5A53A5}">
      <dgm:prSet/>
      <dgm:spPr/>
      <dgm:t>
        <a:bodyPr/>
        <a:lstStyle/>
        <a:p>
          <a:r>
            <a:rPr lang="en-US"/>
            <a:t>Information</a:t>
          </a:r>
        </a:p>
      </dgm:t>
    </dgm:pt>
    <dgm:pt modelId="{C59F3DB1-5B98-4763-9432-3B5BF5E7381B}" type="parTrans" cxnId="{6EAD19B3-7FF8-4169-BB8A-249EE4B37A10}">
      <dgm:prSet/>
      <dgm:spPr/>
      <dgm:t>
        <a:bodyPr/>
        <a:lstStyle/>
        <a:p>
          <a:endParaRPr lang="en-US"/>
        </a:p>
      </dgm:t>
    </dgm:pt>
    <dgm:pt modelId="{0D2E3307-6401-467B-81B1-33FA759A0A89}" type="sibTrans" cxnId="{6EAD19B3-7FF8-4169-BB8A-249EE4B37A10}">
      <dgm:prSet/>
      <dgm:spPr/>
      <dgm:t>
        <a:bodyPr/>
        <a:lstStyle/>
        <a:p>
          <a:endParaRPr lang="en-US"/>
        </a:p>
      </dgm:t>
    </dgm:pt>
    <dgm:pt modelId="{AFCCDE32-1FD0-47D3-BB74-6A74F4CCF7DF}">
      <dgm:prSet/>
      <dgm:spPr/>
      <dgm:t>
        <a:bodyPr/>
        <a:lstStyle/>
        <a:p>
          <a:r>
            <a:rPr lang="en-ID"/>
            <a:t>Produced by processing data </a:t>
          </a:r>
          <a:endParaRPr lang="en-US"/>
        </a:p>
      </dgm:t>
    </dgm:pt>
    <dgm:pt modelId="{7E5E80B5-3B58-4FBE-8573-2C7BDF1C9C1F}" type="parTrans" cxnId="{58B10276-0998-41C9-B9E4-3BF281BDD925}">
      <dgm:prSet/>
      <dgm:spPr/>
      <dgm:t>
        <a:bodyPr/>
        <a:lstStyle/>
        <a:p>
          <a:endParaRPr lang="en-US"/>
        </a:p>
      </dgm:t>
    </dgm:pt>
    <dgm:pt modelId="{8C084A55-12CD-48AE-8304-0A1F54827453}" type="sibTrans" cxnId="{58B10276-0998-41C9-B9E4-3BF281BDD925}">
      <dgm:prSet/>
      <dgm:spPr/>
      <dgm:t>
        <a:bodyPr/>
        <a:lstStyle/>
        <a:p>
          <a:endParaRPr lang="en-US"/>
        </a:p>
      </dgm:t>
    </dgm:pt>
    <dgm:pt modelId="{52FB2DBC-A273-4514-AAB9-57613A9EBE97}">
      <dgm:prSet/>
      <dgm:spPr/>
      <dgm:t>
        <a:bodyPr/>
        <a:lstStyle/>
        <a:p>
          <a:r>
            <a:rPr lang="en-ID"/>
            <a:t>Reveals the meaning of data </a:t>
          </a:r>
          <a:endParaRPr lang="en-US"/>
        </a:p>
      </dgm:t>
    </dgm:pt>
    <dgm:pt modelId="{6FF73C94-F88A-479F-9F1B-5C80DB749AEE}" type="parTrans" cxnId="{2A8E532F-3088-48D9-B914-709F87D71AE5}">
      <dgm:prSet/>
      <dgm:spPr/>
      <dgm:t>
        <a:bodyPr/>
        <a:lstStyle/>
        <a:p>
          <a:endParaRPr lang="en-US"/>
        </a:p>
      </dgm:t>
    </dgm:pt>
    <dgm:pt modelId="{B537C9E4-1BB7-4D74-8BFC-4DBBDC7BA724}" type="sibTrans" cxnId="{2A8E532F-3088-48D9-B914-709F87D71AE5}">
      <dgm:prSet/>
      <dgm:spPr/>
      <dgm:t>
        <a:bodyPr/>
        <a:lstStyle/>
        <a:p>
          <a:endParaRPr lang="en-US"/>
        </a:p>
      </dgm:t>
    </dgm:pt>
    <dgm:pt modelId="{583C5DA8-3338-4D9A-BB8B-CFB2CCCF83DA}">
      <dgm:prSet/>
      <dgm:spPr/>
      <dgm:t>
        <a:bodyPr/>
        <a:lstStyle/>
        <a:p>
          <a:r>
            <a:rPr lang="en-ID"/>
            <a:t>Enables </a:t>
          </a:r>
          <a:r>
            <a:rPr lang="en-ID" b="1"/>
            <a:t>knowledge </a:t>
          </a:r>
          <a:r>
            <a:rPr lang="en-ID"/>
            <a:t>creation </a:t>
          </a:r>
          <a:endParaRPr lang="en-US"/>
        </a:p>
      </dgm:t>
    </dgm:pt>
    <dgm:pt modelId="{A90D9793-08B6-4070-B907-55EDD365FDE5}" type="parTrans" cxnId="{AEB14B5D-9516-401D-A30A-048D2CE0CC68}">
      <dgm:prSet/>
      <dgm:spPr/>
      <dgm:t>
        <a:bodyPr/>
        <a:lstStyle/>
        <a:p>
          <a:endParaRPr lang="en-US"/>
        </a:p>
      </dgm:t>
    </dgm:pt>
    <dgm:pt modelId="{F43F53A5-EC62-4600-A592-012284AB788B}" type="sibTrans" cxnId="{AEB14B5D-9516-401D-A30A-048D2CE0CC68}">
      <dgm:prSet/>
      <dgm:spPr/>
      <dgm:t>
        <a:bodyPr/>
        <a:lstStyle/>
        <a:p>
          <a:endParaRPr lang="en-US"/>
        </a:p>
      </dgm:t>
    </dgm:pt>
    <dgm:pt modelId="{B6B8F9B4-901C-490E-8714-0846A1D3CF8B}">
      <dgm:prSet/>
      <dgm:spPr/>
      <dgm:t>
        <a:bodyPr/>
        <a:lstStyle/>
        <a:p>
          <a:r>
            <a:rPr lang="en-ID"/>
            <a:t>Should be accurate, relevant, and timely to enable good decision making </a:t>
          </a:r>
          <a:endParaRPr lang="en-US"/>
        </a:p>
      </dgm:t>
    </dgm:pt>
    <dgm:pt modelId="{43E4608F-508A-4C60-921D-3CD353312697}" type="parTrans" cxnId="{7BFF2391-CB05-49FC-BCAC-4DD9B9AA7A01}">
      <dgm:prSet/>
      <dgm:spPr/>
      <dgm:t>
        <a:bodyPr/>
        <a:lstStyle/>
        <a:p>
          <a:endParaRPr lang="en-US"/>
        </a:p>
      </dgm:t>
    </dgm:pt>
    <dgm:pt modelId="{F432C84E-1FD6-4EC4-9481-AF01F3931687}" type="sibTrans" cxnId="{7BFF2391-CB05-49FC-BCAC-4DD9B9AA7A01}">
      <dgm:prSet/>
      <dgm:spPr/>
      <dgm:t>
        <a:bodyPr/>
        <a:lstStyle/>
        <a:p>
          <a:endParaRPr lang="en-US"/>
        </a:p>
      </dgm:t>
    </dgm:pt>
    <dgm:pt modelId="{A1E79F2E-5937-A843-B5EC-102F76D79833}" type="pres">
      <dgm:prSet presAssocID="{D75DD78B-CC47-4BA3-9191-4227B14A12CB}" presName="linear" presStyleCnt="0">
        <dgm:presLayoutVars>
          <dgm:dir/>
          <dgm:animLvl val="lvl"/>
          <dgm:resizeHandles val="exact"/>
        </dgm:presLayoutVars>
      </dgm:prSet>
      <dgm:spPr/>
    </dgm:pt>
    <dgm:pt modelId="{83727B87-C03B-4B46-AA9D-12B5AE0C85B1}" type="pres">
      <dgm:prSet presAssocID="{4DCDCCB2-4295-4E59-863B-683A8DF62553}" presName="parentLin" presStyleCnt="0"/>
      <dgm:spPr/>
    </dgm:pt>
    <dgm:pt modelId="{7A2A5813-6504-2342-814C-48A0063F07DD}" type="pres">
      <dgm:prSet presAssocID="{4DCDCCB2-4295-4E59-863B-683A8DF62553}" presName="parentLeftMargin" presStyleLbl="node1" presStyleIdx="0" presStyleCnt="2"/>
      <dgm:spPr/>
    </dgm:pt>
    <dgm:pt modelId="{973C60DD-EE93-9149-AD0A-CD149DC6F623}" type="pres">
      <dgm:prSet presAssocID="{4DCDCCB2-4295-4E59-863B-683A8DF6255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1828F3-99F1-A541-A49B-EAE191F8D865}" type="pres">
      <dgm:prSet presAssocID="{4DCDCCB2-4295-4E59-863B-683A8DF62553}" presName="negativeSpace" presStyleCnt="0"/>
      <dgm:spPr/>
    </dgm:pt>
    <dgm:pt modelId="{267251F1-7114-4746-A2FC-9E8925ED1FE8}" type="pres">
      <dgm:prSet presAssocID="{4DCDCCB2-4295-4E59-863B-683A8DF62553}" presName="childText" presStyleLbl="conFgAcc1" presStyleIdx="0" presStyleCnt="2">
        <dgm:presLayoutVars>
          <dgm:bulletEnabled val="1"/>
        </dgm:presLayoutVars>
      </dgm:prSet>
      <dgm:spPr/>
    </dgm:pt>
    <dgm:pt modelId="{94F2ECBA-5945-8340-8A6D-46D12528C659}" type="pres">
      <dgm:prSet presAssocID="{3416835C-8C92-42FB-A580-E8F3F39AFBEE}" presName="spaceBetweenRectangles" presStyleCnt="0"/>
      <dgm:spPr/>
    </dgm:pt>
    <dgm:pt modelId="{B8627DEE-1772-EA4E-B88C-8263EE3CC308}" type="pres">
      <dgm:prSet presAssocID="{36A10285-87B4-4920-BA72-64308B5A53A5}" presName="parentLin" presStyleCnt="0"/>
      <dgm:spPr/>
    </dgm:pt>
    <dgm:pt modelId="{E48632C5-451F-B44F-8A19-8B1999D37DE6}" type="pres">
      <dgm:prSet presAssocID="{36A10285-87B4-4920-BA72-64308B5A53A5}" presName="parentLeftMargin" presStyleLbl="node1" presStyleIdx="0" presStyleCnt="2"/>
      <dgm:spPr/>
    </dgm:pt>
    <dgm:pt modelId="{4604FBCA-4D3F-E943-8717-B68C7E7BC0D8}" type="pres">
      <dgm:prSet presAssocID="{36A10285-87B4-4920-BA72-64308B5A53A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983AC64-6C75-A740-B5B8-DCA69C73B726}" type="pres">
      <dgm:prSet presAssocID="{36A10285-87B4-4920-BA72-64308B5A53A5}" presName="negativeSpace" presStyleCnt="0"/>
      <dgm:spPr/>
    </dgm:pt>
    <dgm:pt modelId="{4390868A-9C50-C040-A07B-352C10FDCEE5}" type="pres">
      <dgm:prSet presAssocID="{36A10285-87B4-4920-BA72-64308B5A53A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231DF0A-7413-48C3-8ACA-B00EA6C48F6C}" srcId="{4DCDCCB2-4295-4E59-863B-683A8DF62553}" destId="{E133357F-E194-4133-932A-4A9C8389F3D6}" srcOrd="1" destOrd="0" parTransId="{2B497317-5415-43A4-B182-0EB8A38881AE}" sibTransId="{455BA6B0-5E97-402E-8A85-0E8720CBC96B}"/>
    <dgm:cxn modelId="{DB3E0721-04C8-4C28-93E6-62B6361C34AB}" srcId="{3CCA3213-D932-40D0-8F23-8BC15789E1AC}" destId="{A7189B80-18FC-4E5C-B52E-15145F85F8AE}" srcOrd="0" destOrd="0" parTransId="{875D066F-1D00-4425-AA3C-42CF409DF7A2}" sibTransId="{CB10217D-D662-40A5-B0F6-EC64E05AC686}"/>
    <dgm:cxn modelId="{AEEE9E23-DC43-204C-8958-CB541BD57A35}" type="presOf" srcId="{52FB2DBC-A273-4514-AAB9-57613A9EBE97}" destId="{4390868A-9C50-C040-A07B-352C10FDCEE5}" srcOrd="0" destOrd="1" presId="urn:microsoft.com/office/officeart/2005/8/layout/list1"/>
    <dgm:cxn modelId="{DC88E625-DA01-8A48-B2CB-4A2F19A687CD}" type="presOf" srcId="{583C5DA8-3338-4D9A-BB8B-CFB2CCCF83DA}" destId="{4390868A-9C50-C040-A07B-352C10FDCEE5}" srcOrd="0" destOrd="2" presId="urn:microsoft.com/office/officeart/2005/8/layout/list1"/>
    <dgm:cxn modelId="{4BB7BC2E-1914-3D43-A64F-27FA64FAF227}" type="presOf" srcId="{3CCA3213-D932-40D0-8F23-8BC15789E1AC}" destId="{267251F1-7114-4746-A2FC-9E8925ED1FE8}" srcOrd="0" destOrd="0" presId="urn:microsoft.com/office/officeart/2005/8/layout/list1"/>
    <dgm:cxn modelId="{2A8E532F-3088-48D9-B914-709F87D71AE5}" srcId="{36A10285-87B4-4920-BA72-64308B5A53A5}" destId="{52FB2DBC-A273-4514-AAB9-57613A9EBE97}" srcOrd="1" destOrd="0" parTransId="{6FF73C94-F88A-479F-9F1B-5C80DB749AEE}" sibTransId="{B537C9E4-1BB7-4D74-8BFC-4DBBDC7BA724}"/>
    <dgm:cxn modelId="{D0ED2A33-9A18-4D45-B4C1-A5875A0CCF97}" srcId="{4DCDCCB2-4295-4E59-863B-683A8DF62553}" destId="{3CCA3213-D932-40D0-8F23-8BC15789E1AC}" srcOrd="0" destOrd="0" parTransId="{C52B15A5-151D-4EFB-8ED5-A43D9BFC6CFE}" sibTransId="{09628501-E34B-4499-A23A-BE5F77F2A9C5}"/>
    <dgm:cxn modelId="{D4E4A836-58EB-2342-8649-462358FB6E78}" type="presOf" srcId="{A7189B80-18FC-4E5C-B52E-15145F85F8AE}" destId="{267251F1-7114-4746-A2FC-9E8925ED1FE8}" srcOrd="0" destOrd="1" presId="urn:microsoft.com/office/officeart/2005/8/layout/list1"/>
    <dgm:cxn modelId="{DF99F93A-B1DC-CA4C-AB60-8113204D9291}" type="presOf" srcId="{E133357F-E194-4133-932A-4A9C8389F3D6}" destId="{267251F1-7114-4746-A2FC-9E8925ED1FE8}" srcOrd="0" destOrd="2" presId="urn:microsoft.com/office/officeart/2005/8/layout/list1"/>
    <dgm:cxn modelId="{4A9EBE47-0DFD-AF45-B430-406823FBAEBC}" type="presOf" srcId="{D75DD78B-CC47-4BA3-9191-4227B14A12CB}" destId="{A1E79F2E-5937-A843-B5EC-102F76D79833}" srcOrd="0" destOrd="0" presId="urn:microsoft.com/office/officeart/2005/8/layout/list1"/>
    <dgm:cxn modelId="{6E827B49-4FB6-2244-99EA-209BB62049C4}" type="presOf" srcId="{36A10285-87B4-4920-BA72-64308B5A53A5}" destId="{E48632C5-451F-B44F-8A19-8B1999D37DE6}" srcOrd="0" destOrd="0" presId="urn:microsoft.com/office/officeart/2005/8/layout/list1"/>
    <dgm:cxn modelId="{1C0C284F-48B8-4146-A4A0-28597FB5A89C}" type="presOf" srcId="{4DCDCCB2-4295-4E59-863B-683A8DF62553}" destId="{7A2A5813-6504-2342-814C-48A0063F07DD}" srcOrd="0" destOrd="0" presId="urn:microsoft.com/office/officeart/2005/8/layout/list1"/>
    <dgm:cxn modelId="{AEB14B5D-9516-401D-A30A-048D2CE0CC68}" srcId="{36A10285-87B4-4920-BA72-64308B5A53A5}" destId="{583C5DA8-3338-4D9A-BB8B-CFB2CCCF83DA}" srcOrd="2" destOrd="0" parTransId="{A90D9793-08B6-4070-B907-55EDD365FDE5}" sibTransId="{F43F53A5-EC62-4600-A592-012284AB788B}"/>
    <dgm:cxn modelId="{86F8B567-46C4-AD4C-8AA9-BFEAA3C5CF4A}" type="presOf" srcId="{AFCCDE32-1FD0-47D3-BB74-6A74F4CCF7DF}" destId="{4390868A-9C50-C040-A07B-352C10FDCEE5}" srcOrd="0" destOrd="0" presId="urn:microsoft.com/office/officeart/2005/8/layout/list1"/>
    <dgm:cxn modelId="{409B6A6C-E2A1-DE4D-A15B-A1A7B08178B7}" type="presOf" srcId="{36A10285-87B4-4920-BA72-64308B5A53A5}" destId="{4604FBCA-4D3F-E943-8717-B68C7E7BC0D8}" srcOrd="1" destOrd="0" presId="urn:microsoft.com/office/officeart/2005/8/layout/list1"/>
    <dgm:cxn modelId="{58B10276-0998-41C9-B9E4-3BF281BDD925}" srcId="{36A10285-87B4-4920-BA72-64308B5A53A5}" destId="{AFCCDE32-1FD0-47D3-BB74-6A74F4CCF7DF}" srcOrd="0" destOrd="0" parTransId="{7E5E80B5-3B58-4FBE-8573-2C7BDF1C9C1F}" sibTransId="{8C084A55-12CD-48AE-8304-0A1F54827453}"/>
    <dgm:cxn modelId="{A81BE17D-97E8-4396-9E5E-55E4605A1664}" srcId="{4DCDCCB2-4295-4E59-863B-683A8DF62553}" destId="{392F6FFA-F9B1-4232-9C81-2A720F836B02}" srcOrd="2" destOrd="0" parTransId="{EFC19BD8-22CF-42E5-80E1-150F6C37A7A4}" sibTransId="{AAC24145-BAAD-4F3C-9D32-35889B7863F7}"/>
    <dgm:cxn modelId="{7BFF2391-CB05-49FC-BCAC-4DD9B9AA7A01}" srcId="{36A10285-87B4-4920-BA72-64308B5A53A5}" destId="{B6B8F9B4-901C-490E-8714-0846A1D3CF8B}" srcOrd="3" destOrd="0" parTransId="{43E4608F-508A-4C60-921D-3CD353312697}" sibTransId="{F432C84E-1FD6-4EC4-9481-AF01F3931687}"/>
    <dgm:cxn modelId="{8CFB7796-C5E1-BF46-BB29-2C094C455B73}" type="presOf" srcId="{B6B8F9B4-901C-490E-8714-0846A1D3CF8B}" destId="{4390868A-9C50-C040-A07B-352C10FDCEE5}" srcOrd="0" destOrd="3" presId="urn:microsoft.com/office/officeart/2005/8/layout/list1"/>
    <dgm:cxn modelId="{6EAD19B3-7FF8-4169-BB8A-249EE4B37A10}" srcId="{D75DD78B-CC47-4BA3-9191-4227B14A12CB}" destId="{36A10285-87B4-4920-BA72-64308B5A53A5}" srcOrd="1" destOrd="0" parTransId="{C59F3DB1-5B98-4763-9432-3B5BF5E7381B}" sibTransId="{0D2E3307-6401-467B-81B1-33FA759A0A89}"/>
    <dgm:cxn modelId="{080A27CB-64D7-47AA-BD22-C3CC5A157FF1}" srcId="{392F6FFA-F9B1-4232-9C81-2A720F836B02}" destId="{3389D897-7247-4B77-9EFB-24770F335CAD}" srcOrd="0" destOrd="0" parTransId="{243643F4-9023-46B7-9FBE-5A962EA27EA4}" sibTransId="{496260D8-7867-42B8-AA68-176EB7DC74D8}"/>
    <dgm:cxn modelId="{F4AEEAD9-320C-084D-A75C-A0F3D56EBC52}" type="presOf" srcId="{3389D897-7247-4B77-9EFB-24770F335CAD}" destId="{267251F1-7114-4746-A2FC-9E8925ED1FE8}" srcOrd="0" destOrd="4" presId="urn:microsoft.com/office/officeart/2005/8/layout/list1"/>
    <dgm:cxn modelId="{01C17AE3-80FD-8E46-B542-7FC7B6CF9B10}" type="presOf" srcId="{392F6FFA-F9B1-4232-9C81-2A720F836B02}" destId="{267251F1-7114-4746-A2FC-9E8925ED1FE8}" srcOrd="0" destOrd="3" presId="urn:microsoft.com/office/officeart/2005/8/layout/list1"/>
    <dgm:cxn modelId="{88A235E8-F78B-D342-9893-1B57733F2097}" type="presOf" srcId="{4DCDCCB2-4295-4E59-863B-683A8DF62553}" destId="{973C60DD-EE93-9149-AD0A-CD149DC6F623}" srcOrd="1" destOrd="0" presId="urn:microsoft.com/office/officeart/2005/8/layout/list1"/>
    <dgm:cxn modelId="{6CC2B3ED-4960-4DBA-BDF7-0D9885E68949}" srcId="{D75DD78B-CC47-4BA3-9191-4227B14A12CB}" destId="{4DCDCCB2-4295-4E59-863B-683A8DF62553}" srcOrd="0" destOrd="0" parTransId="{DFDD5BB0-AA28-4255-93F6-0D17EE98FB4F}" sibTransId="{3416835C-8C92-42FB-A580-E8F3F39AFBEE}"/>
    <dgm:cxn modelId="{3718C3B4-AC24-8140-B14F-201510BDB1C8}" type="presParOf" srcId="{A1E79F2E-5937-A843-B5EC-102F76D79833}" destId="{83727B87-C03B-4B46-AA9D-12B5AE0C85B1}" srcOrd="0" destOrd="0" presId="urn:microsoft.com/office/officeart/2005/8/layout/list1"/>
    <dgm:cxn modelId="{50570AEA-96A2-7340-B405-CFAE9DC8F89F}" type="presParOf" srcId="{83727B87-C03B-4B46-AA9D-12B5AE0C85B1}" destId="{7A2A5813-6504-2342-814C-48A0063F07DD}" srcOrd="0" destOrd="0" presId="urn:microsoft.com/office/officeart/2005/8/layout/list1"/>
    <dgm:cxn modelId="{BA97D6BB-09C2-B044-AB8B-981FCE22AAEB}" type="presParOf" srcId="{83727B87-C03B-4B46-AA9D-12B5AE0C85B1}" destId="{973C60DD-EE93-9149-AD0A-CD149DC6F623}" srcOrd="1" destOrd="0" presId="urn:microsoft.com/office/officeart/2005/8/layout/list1"/>
    <dgm:cxn modelId="{5B8447AB-CD56-A443-BA81-176B07166B79}" type="presParOf" srcId="{A1E79F2E-5937-A843-B5EC-102F76D79833}" destId="{891828F3-99F1-A541-A49B-EAE191F8D865}" srcOrd="1" destOrd="0" presId="urn:microsoft.com/office/officeart/2005/8/layout/list1"/>
    <dgm:cxn modelId="{CD9732B3-72C1-6F49-914C-E557FD5877FC}" type="presParOf" srcId="{A1E79F2E-5937-A843-B5EC-102F76D79833}" destId="{267251F1-7114-4746-A2FC-9E8925ED1FE8}" srcOrd="2" destOrd="0" presId="urn:microsoft.com/office/officeart/2005/8/layout/list1"/>
    <dgm:cxn modelId="{1AC0D992-2BD6-C249-ACB9-535719491704}" type="presParOf" srcId="{A1E79F2E-5937-A843-B5EC-102F76D79833}" destId="{94F2ECBA-5945-8340-8A6D-46D12528C659}" srcOrd="3" destOrd="0" presId="urn:microsoft.com/office/officeart/2005/8/layout/list1"/>
    <dgm:cxn modelId="{E808FEFC-4756-3E41-BAC5-37021D30CD27}" type="presParOf" srcId="{A1E79F2E-5937-A843-B5EC-102F76D79833}" destId="{B8627DEE-1772-EA4E-B88C-8263EE3CC308}" srcOrd="4" destOrd="0" presId="urn:microsoft.com/office/officeart/2005/8/layout/list1"/>
    <dgm:cxn modelId="{CD38801A-365B-CE4B-9AB9-A6ACC554FC8E}" type="presParOf" srcId="{B8627DEE-1772-EA4E-B88C-8263EE3CC308}" destId="{E48632C5-451F-B44F-8A19-8B1999D37DE6}" srcOrd="0" destOrd="0" presId="urn:microsoft.com/office/officeart/2005/8/layout/list1"/>
    <dgm:cxn modelId="{23565DC3-5845-C042-BC51-BC7A80554ABF}" type="presParOf" srcId="{B8627DEE-1772-EA4E-B88C-8263EE3CC308}" destId="{4604FBCA-4D3F-E943-8717-B68C7E7BC0D8}" srcOrd="1" destOrd="0" presId="urn:microsoft.com/office/officeart/2005/8/layout/list1"/>
    <dgm:cxn modelId="{550661BE-45F4-A840-B8A6-F02F67EA9ECD}" type="presParOf" srcId="{A1E79F2E-5937-A843-B5EC-102F76D79833}" destId="{E983AC64-6C75-A740-B5B8-DCA69C73B726}" srcOrd="5" destOrd="0" presId="urn:microsoft.com/office/officeart/2005/8/layout/list1"/>
    <dgm:cxn modelId="{05656018-BF90-0E47-9D51-FBD61D697F85}" type="presParOf" srcId="{A1E79F2E-5937-A843-B5EC-102F76D79833}" destId="{4390868A-9C50-C040-A07B-352C10FDCEE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BE165-E4EC-4A2E-A89C-0E6FDF63F5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5BC7A4-56D5-4CC6-9983-8F949FEA1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/>
            <a:t>File-based Approach</a:t>
          </a:r>
        </a:p>
      </dgm:t>
    </dgm:pt>
    <dgm:pt modelId="{9DE4242A-371C-43F1-B266-0D3EADA2CEB9}" type="parTrans" cxnId="{589566D1-ACCA-4082-BD00-CEB0FDB19A2A}">
      <dgm:prSet/>
      <dgm:spPr/>
      <dgm:t>
        <a:bodyPr/>
        <a:lstStyle/>
        <a:p>
          <a:endParaRPr lang="en-US"/>
        </a:p>
      </dgm:t>
    </dgm:pt>
    <dgm:pt modelId="{0F627C09-5F54-48E7-BC6B-48B5680B8B14}" type="sibTrans" cxnId="{589566D1-ACCA-4082-BD00-CEB0FDB19A2A}">
      <dgm:prSet/>
      <dgm:spPr/>
      <dgm:t>
        <a:bodyPr/>
        <a:lstStyle/>
        <a:p>
          <a:endParaRPr lang="en-US"/>
        </a:p>
      </dgm:t>
    </dgm:pt>
    <dgm:pt modelId="{3C4D72C5-AE84-442B-92B2-28789481B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/>
            <a:t>A Collection Of Application Programs That Perform Services For The System End-users Such As The Production Of Reports. </a:t>
          </a:r>
        </a:p>
      </dgm:t>
    </dgm:pt>
    <dgm:pt modelId="{84FF71CF-9D46-405D-8573-4B6E9A3E8B7E}" type="parTrans" cxnId="{C95543B1-AD71-4FD1-B088-AD6C85535D1E}">
      <dgm:prSet/>
      <dgm:spPr/>
      <dgm:t>
        <a:bodyPr/>
        <a:lstStyle/>
        <a:p>
          <a:endParaRPr lang="en-US"/>
        </a:p>
      </dgm:t>
    </dgm:pt>
    <dgm:pt modelId="{AFD161BC-AC41-4EBF-B819-871B2C1B9C33}" type="sibTrans" cxnId="{C95543B1-AD71-4FD1-B088-AD6C85535D1E}">
      <dgm:prSet/>
      <dgm:spPr/>
      <dgm:t>
        <a:bodyPr/>
        <a:lstStyle/>
        <a:p>
          <a:endParaRPr lang="en-US"/>
        </a:p>
      </dgm:t>
    </dgm:pt>
    <dgm:pt modelId="{2D581E40-F522-4774-A205-4108392075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/>
            <a:t>Each Program Defines And Manages Its Own Data.</a:t>
          </a:r>
        </a:p>
      </dgm:t>
    </dgm:pt>
    <dgm:pt modelId="{BF9524B0-089E-4381-ABDD-D33D04253758}" type="parTrans" cxnId="{92D46168-5C2C-46D8-A391-0A394CF63592}">
      <dgm:prSet/>
      <dgm:spPr/>
      <dgm:t>
        <a:bodyPr/>
        <a:lstStyle/>
        <a:p>
          <a:endParaRPr lang="en-US"/>
        </a:p>
      </dgm:t>
    </dgm:pt>
    <dgm:pt modelId="{FC7BC71D-F8C9-4D37-A69A-CEFD1A93AD51}" type="sibTrans" cxnId="{92D46168-5C2C-46D8-A391-0A394CF63592}">
      <dgm:prSet/>
      <dgm:spPr/>
      <dgm:t>
        <a:bodyPr/>
        <a:lstStyle/>
        <a:p>
          <a:endParaRPr lang="en-US"/>
        </a:p>
      </dgm:t>
    </dgm:pt>
    <dgm:pt modelId="{A1C13C64-ECDE-4DB4-AC60-3DF652943154}" type="pres">
      <dgm:prSet presAssocID="{BDDBE165-E4EC-4A2E-A89C-0E6FDF63F5FC}" presName="root" presStyleCnt="0">
        <dgm:presLayoutVars>
          <dgm:dir/>
          <dgm:resizeHandles val="exact"/>
        </dgm:presLayoutVars>
      </dgm:prSet>
      <dgm:spPr/>
    </dgm:pt>
    <dgm:pt modelId="{E34056E4-BDA5-4F28-95F0-F65DF88DE97F}" type="pres">
      <dgm:prSet presAssocID="{C75BC7A4-56D5-4CC6-9983-8F949FEA1508}" presName="compNode" presStyleCnt="0"/>
      <dgm:spPr/>
    </dgm:pt>
    <dgm:pt modelId="{AE8283F4-AE6F-43E0-889B-83408ED648D5}" type="pres">
      <dgm:prSet presAssocID="{C75BC7A4-56D5-4CC6-9983-8F949FEA1508}" presName="bgRect" presStyleLbl="bgShp" presStyleIdx="0" presStyleCnt="3"/>
      <dgm:spPr/>
    </dgm:pt>
    <dgm:pt modelId="{31AFF638-E95D-4A1B-9E05-E0229F309882}" type="pres">
      <dgm:prSet presAssocID="{C75BC7A4-56D5-4CC6-9983-8F949FEA15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D469E18-9157-4879-AD74-22EA63CFF970}" type="pres">
      <dgm:prSet presAssocID="{C75BC7A4-56D5-4CC6-9983-8F949FEA1508}" presName="spaceRect" presStyleCnt="0"/>
      <dgm:spPr/>
    </dgm:pt>
    <dgm:pt modelId="{7CE7C0B6-E751-472D-B3D9-74816971DC3F}" type="pres">
      <dgm:prSet presAssocID="{C75BC7A4-56D5-4CC6-9983-8F949FEA1508}" presName="parTx" presStyleLbl="revTx" presStyleIdx="0" presStyleCnt="3">
        <dgm:presLayoutVars>
          <dgm:chMax val="0"/>
          <dgm:chPref val="0"/>
        </dgm:presLayoutVars>
      </dgm:prSet>
      <dgm:spPr/>
    </dgm:pt>
    <dgm:pt modelId="{67AD787B-86C8-468B-BF5C-05CAA0B5CFDE}" type="pres">
      <dgm:prSet presAssocID="{0F627C09-5F54-48E7-BC6B-48B5680B8B14}" presName="sibTrans" presStyleCnt="0"/>
      <dgm:spPr/>
    </dgm:pt>
    <dgm:pt modelId="{78687411-C3BD-4126-94A9-367FDF41480A}" type="pres">
      <dgm:prSet presAssocID="{3C4D72C5-AE84-442B-92B2-28789481B02C}" presName="compNode" presStyleCnt="0"/>
      <dgm:spPr/>
    </dgm:pt>
    <dgm:pt modelId="{F67C1C8A-2605-429E-83F8-ED6FC451477C}" type="pres">
      <dgm:prSet presAssocID="{3C4D72C5-AE84-442B-92B2-28789481B02C}" presName="bgRect" presStyleLbl="bgShp" presStyleIdx="1" presStyleCnt="3"/>
      <dgm:spPr/>
    </dgm:pt>
    <dgm:pt modelId="{E1BE06F5-8510-4C41-A2B3-9FA9A2DCB984}" type="pres">
      <dgm:prSet presAssocID="{3C4D72C5-AE84-442B-92B2-28789481B0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2FE3414-B7DB-403F-9F61-95F627CAD7B6}" type="pres">
      <dgm:prSet presAssocID="{3C4D72C5-AE84-442B-92B2-28789481B02C}" presName="spaceRect" presStyleCnt="0"/>
      <dgm:spPr/>
    </dgm:pt>
    <dgm:pt modelId="{BD098DE9-BE56-4F95-934D-1396CCABCB66}" type="pres">
      <dgm:prSet presAssocID="{3C4D72C5-AE84-442B-92B2-28789481B02C}" presName="parTx" presStyleLbl="revTx" presStyleIdx="1" presStyleCnt="3">
        <dgm:presLayoutVars>
          <dgm:chMax val="0"/>
          <dgm:chPref val="0"/>
        </dgm:presLayoutVars>
      </dgm:prSet>
      <dgm:spPr/>
    </dgm:pt>
    <dgm:pt modelId="{86AF6BA1-7DDA-4EC6-B5A5-496D71E639EF}" type="pres">
      <dgm:prSet presAssocID="{AFD161BC-AC41-4EBF-B819-871B2C1B9C33}" presName="sibTrans" presStyleCnt="0"/>
      <dgm:spPr/>
    </dgm:pt>
    <dgm:pt modelId="{239D554B-7A29-4DA1-BAAB-9C64CEA20335}" type="pres">
      <dgm:prSet presAssocID="{2D581E40-F522-4774-A205-41083920755B}" presName="compNode" presStyleCnt="0"/>
      <dgm:spPr/>
    </dgm:pt>
    <dgm:pt modelId="{7DCDBECF-05DB-4AFD-8DC3-FA0116E87D56}" type="pres">
      <dgm:prSet presAssocID="{2D581E40-F522-4774-A205-41083920755B}" presName="bgRect" presStyleLbl="bgShp" presStyleIdx="2" presStyleCnt="3"/>
      <dgm:spPr/>
    </dgm:pt>
    <dgm:pt modelId="{C7465CE4-3423-4CFC-8070-015ABC965576}" type="pres">
      <dgm:prSet presAssocID="{2D581E40-F522-4774-A205-4108392075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740D203-0037-4B66-BD13-61A2A05650EF}" type="pres">
      <dgm:prSet presAssocID="{2D581E40-F522-4774-A205-41083920755B}" presName="spaceRect" presStyleCnt="0"/>
      <dgm:spPr/>
    </dgm:pt>
    <dgm:pt modelId="{4ACA432C-8C10-4336-9B1B-3AB5F6364BFF}" type="pres">
      <dgm:prSet presAssocID="{2D581E40-F522-4774-A205-41083920755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C3C03-E64C-EC4F-ABB9-73C5FFE312E0}" type="presOf" srcId="{BDDBE165-E4EC-4A2E-A89C-0E6FDF63F5FC}" destId="{A1C13C64-ECDE-4DB4-AC60-3DF652943154}" srcOrd="0" destOrd="0" presId="urn:microsoft.com/office/officeart/2018/2/layout/IconVerticalSolidList"/>
    <dgm:cxn modelId="{37559B37-206C-0A46-8C04-0656510A38C7}" type="presOf" srcId="{3C4D72C5-AE84-442B-92B2-28789481B02C}" destId="{BD098DE9-BE56-4F95-934D-1396CCABCB66}" srcOrd="0" destOrd="0" presId="urn:microsoft.com/office/officeart/2018/2/layout/IconVerticalSolidList"/>
    <dgm:cxn modelId="{92D46168-5C2C-46D8-A391-0A394CF63592}" srcId="{BDDBE165-E4EC-4A2E-A89C-0E6FDF63F5FC}" destId="{2D581E40-F522-4774-A205-41083920755B}" srcOrd="2" destOrd="0" parTransId="{BF9524B0-089E-4381-ABDD-D33D04253758}" sibTransId="{FC7BC71D-F8C9-4D37-A69A-CEFD1A93AD51}"/>
    <dgm:cxn modelId="{4051A8AF-87B5-B84F-A6A4-BBF587E8457F}" type="presOf" srcId="{C75BC7A4-56D5-4CC6-9983-8F949FEA1508}" destId="{7CE7C0B6-E751-472D-B3D9-74816971DC3F}" srcOrd="0" destOrd="0" presId="urn:microsoft.com/office/officeart/2018/2/layout/IconVerticalSolidList"/>
    <dgm:cxn modelId="{C95543B1-AD71-4FD1-B088-AD6C85535D1E}" srcId="{BDDBE165-E4EC-4A2E-A89C-0E6FDF63F5FC}" destId="{3C4D72C5-AE84-442B-92B2-28789481B02C}" srcOrd="1" destOrd="0" parTransId="{84FF71CF-9D46-405D-8573-4B6E9A3E8B7E}" sibTransId="{AFD161BC-AC41-4EBF-B819-871B2C1B9C33}"/>
    <dgm:cxn modelId="{589566D1-ACCA-4082-BD00-CEB0FDB19A2A}" srcId="{BDDBE165-E4EC-4A2E-A89C-0E6FDF63F5FC}" destId="{C75BC7A4-56D5-4CC6-9983-8F949FEA1508}" srcOrd="0" destOrd="0" parTransId="{9DE4242A-371C-43F1-B266-0D3EADA2CEB9}" sibTransId="{0F627C09-5F54-48E7-BC6B-48B5680B8B14}"/>
    <dgm:cxn modelId="{8D5E9FDB-E5A1-9946-B6B6-BA25B76E5E88}" type="presOf" srcId="{2D581E40-F522-4774-A205-41083920755B}" destId="{4ACA432C-8C10-4336-9B1B-3AB5F6364BFF}" srcOrd="0" destOrd="0" presId="urn:microsoft.com/office/officeart/2018/2/layout/IconVerticalSolidList"/>
    <dgm:cxn modelId="{569865F4-D1AC-5348-8C35-31FD6A1C2EDE}" type="presParOf" srcId="{A1C13C64-ECDE-4DB4-AC60-3DF652943154}" destId="{E34056E4-BDA5-4F28-95F0-F65DF88DE97F}" srcOrd="0" destOrd="0" presId="urn:microsoft.com/office/officeart/2018/2/layout/IconVerticalSolidList"/>
    <dgm:cxn modelId="{188F2D1F-E64E-434B-828B-58CDE481EEF2}" type="presParOf" srcId="{E34056E4-BDA5-4F28-95F0-F65DF88DE97F}" destId="{AE8283F4-AE6F-43E0-889B-83408ED648D5}" srcOrd="0" destOrd="0" presId="urn:microsoft.com/office/officeart/2018/2/layout/IconVerticalSolidList"/>
    <dgm:cxn modelId="{1BE87263-9080-5E49-B0DE-9B3BD9341677}" type="presParOf" srcId="{E34056E4-BDA5-4F28-95F0-F65DF88DE97F}" destId="{31AFF638-E95D-4A1B-9E05-E0229F309882}" srcOrd="1" destOrd="0" presId="urn:microsoft.com/office/officeart/2018/2/layout/IconVerticalSolidList"/>
    <dgm:cxn modelId="{C8D516B9-BC04-A344-A838-FC3E1C0911E0}" type="presParOf" srcId="{E34056E4-BDA5-4F28-95F0-F65DF88DE97F}" destId="{1D469E18-9157-4879-AD74-22EA63CFF970}" srcOrd="2" destOrd="0" presId="urn:microsoft.com/office/officeart/2018/2/layout/IconVerticalSolidList"/>
    <dgm:cxn modelId="{9C350991-909C-B549-AFED-E35D11CE9032}" type="presParOf" srcId="{E34056E4-BDA5-4F28-95F0-F65DF88DE97F}" destId="{7CE7C0B6-E751-472D-B3D9-74816971DC3F}" srcOrd="3" destOrd="0" presId="urn:microsoft.com/office/officeart/2018/2/layout/IconVerticalSolidList"/>
    <dgm:cxn modelId="{D2CBC931-1501-0244-917E-1D671D3EF653}" type="presParOf" srcId="{A1C13C64-ECDE-4DB4-AC60-3DF652943154}" destId="{67AD787B-86C8-468B-BF5C-05CAA0B5CFDE}" srcOrd="1" destOrd="0" presId="urn:microsoft.com/office/officeart/2018/2/layout/IconVerticalSolidList"/>
    <dgm:cxn modelId="{9885F483-AB13-384B-B537-B6468F3483BC}" type="presParOf" srcId="{A1C13C64-ECDE-4DB4-AC60-3DF652943154}" destId="{78687411-C3BD-4126-94A9-367FDF41480A}" srcOrd="2" destOrd="0" presId="urn:microsoft.com/office/officeart/2018/2/layout/IconVerticalSolidList"/>
    <dgm:cxn modelId="{86D99C18-DF1B-0D4C-9868-753171E88702}" type="presParOf" srcId="{78687411-C3BD-4126-94A9-367FDF41480A}" destId="{F67C1C8A-2605-429E-83F8-ED6FC451477C}" srcOrd="0" destOrd="0" presId="urn:microsoft.com/office/officeart/2018/2/layout/IconVerticalSolidList"/>
    <dgm:cxn modelId="{0EAD8B15-2B79-814C-AAFA-022EB87F6B36}" type="presParOf" srcId="{78687411-C3BD-4126-94A9-367FDF41480A}" destId="{E1BE06F5-8510-4C41-A2B3-9FA9A2DCB984}" srcOrd="1" destOrd="0" presId="urn:microsoft.com/office/officeart/2018/2/layout/IconVerticalSolidList"/>
    <dgm:cxn modelId="{55C59689-B14C-364E-9DC1-B260017336DD}" type="presParOf" srcId="{78687411-C3BD-4126-94A9-367FDF41480A}" destId="{22FE3414-B7DB-403F-9F61-95F627CAD7B6}" srcOrd="2" destOrd="0" presId="urn:microsoft.com/office/officeart/2018/2/layout/IconVerticalSolidList"/>
    <dgm:cxn modelId="{82DE6A67-AD8D-BE44-B5D5-7F782835C110}" type="presParOf" srcId="{78687411-C3BD-4126-94A9-367FDF41480A}" destId="{BD098DE9-BE56-4F95-934D-1396CCABCB66}" srcOrd="3" destOrd="0" presId="urn:microsoft.com/office/officeart/2018/2/layout/IconVerticalSolidList"/>
    <dgm:cxn modelId="{C96731AC-82D9-634C-9A53-1CD9BCEB7A78}" type="presParOf" srcId="{A1C13C64-ECDE-4DB4-AC60-3DF652943154}" destId="{86AF6BA1-7DDA-4EC6-B5A5-496D71E639EF}" srcOrd="3" destOrd="0" presId="urn:microsoft.com/office/officeart/2018/2/layout/IconVerticalSolidList"/>
    <dgm:cxn modelId="{413B5A72-96E1-9146-822E-2B47E3D4E35F}" type="presParOf" srcId="{A1C13C64-ECDE-4DB4-AC60-3DF652943154}" destId="{239D554B-7A29-4DA1-BAAB-9C64CEA20335}" srcOrd="4" destOrd="0" presId="urn:microsoft.com/office/officeart/2018/2/layout/IconVerticalSolidList"/>
    <dgm:cxn modelId="{EBC1321E-955E-D443-A853-1166291F6FCB}" type="presParOf" srcId="{239D554B-7A29-4DA1-BAAB-9C64CEA20335}" destId="{7DCDBECF-05DB-4AFD-8DC3-FA0116E87D56}" srcOrd="0" destOrd="0" presId="urn:microsoft.com/office/officeart/2018/2/layout/IconVerticalSolidList"/>
    <dgm:cxn modelId="{DAE6ED0B-0116-8B40-9019-8A85BB2B6AF4}" type="presParOf" srcId="{239D554B-7A29-4DA1-BAAB-9C64CEA20335}" destId="{C7465CE4-3423-4CFC-8070-015ABC965576}" srcOrd="1" destOrd="0" presId="urn:microsoft.com/office/officeart/2018/2/layout/IconVerticalSolidList"/>
    <dgm:cxn modelId="{747DB71F-5507-4447-9BFF-240E20CF6D52}" type="presParOf" srcId="{239D554B-7A29-4DA1-BAAB-9C64CEA20335}" destId="{2740D203-0037-4B66-BD13-61A2A05650EF}" srcOrd="2" destOrd="0" presId="urn:microsoft.com/office/officeart/2018/2/layout/IconVerticalSolidList"/>
    <dgm:cxn modelId="{AA57A684-52C8-1843-A598-74BD42980B3F}" type="presParOf" srcId="{239D554B-7A29-4DA1-BAAB-9C64CEA20335}" destId="{4ACA432C-8C10-4336-9B1B-3AB5F6364B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B972B9-1DA9-4E93-96A5-E681B341B4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0D4578-863A-4B17-8989-67572149E4CA}">
      <dgm:prSet/>
      <dgm:spPr/>
      <dgm:t>
        <a:bodyPr/>
        <a:lstStyle/>
        <a:p>
          <a:r>
            <a:rPr lang="en-ID" b="1" dirty="0"/>
            <a:t>Separation and isolation of data </a:t>
          </a:r>
          <a:endParaRPr lang="en-US" dirty="0"/>
        </a:p>
      </dgm:t>
    </dgm:pt>
    <dgm:pt modelId="{3457A16E-DA0B-45F7-B8ED-BFD03CB3970D}" type="parTrans" cxnId="{9036257C-6359-4E1D-92D5-09A5CE633AAA}">
      <dgm:prSet/>
      <dgm:spPr/>
      <dgm:t>
        <a:bodyPr/>
        <a:lstStyle/>
        <a:p>
          <a:endParaRPr lang="en-US"/>
        </a:p>
      </dgm:t>
    </dgm:pt>
    <dgm:pt modelId="{C864EE7E-5C57-48B8-9998-D8A2D9F587E1}" type="sibTrans" cxnId="{9036257C-6359-4E1D-92D5-09A5CE633AAA}">
      <dgm:prSet/>
      <dgm:spPr/>
      <dgm:t>
        <a:bodyPr/>
        <a:lstStyle/>
        <a:p>
          <a:endParaRPr lang="en-US"/>
        </a:p>
      </dgm:t>
    </dgm:pt>
    <dgm:pt modelId="{0411804E-3BD3-441F-8A37-2DF2EE667E15}">
      <dgm:prSet/>
      <dgm:spPr/>
      <dgm:t>
        <a:bodyPr/>
        <a:lstStyle/>
        <a:p>
          <a:r>
            <a:rPr lang="en-ID" b="1" dirty="0"/>
            <a:t>Duplication of data </a:t>
          </a:r>
          <a:endParaRPr lang="en-US" dirty="0"/>
        </a:p>
      </dgm:t>
    </dgm:pt>
    <dgm:pt modelId="{FB33006D-3015-4FAC-83F5-F3DA7E75006B}" type="parTrans" cxnId="{5A780706-1FD4-4C70-97C7-088F27F221E8}">
      <dgm:prSet/>
      <dgm:spPr/>
      <dgm:t>
        <a:bodyPr/>
        <a:lstStyle/>
        <a:p>
          <a:endParaRPr lang="en-US"/>
        </a:p>
      </dgm:t>
    </dgm:pt>
    <dgm:pt modelId="{ADC1AB93-419C-4F9F-AAC1-C997666151AC}" type="sibTrans" cxnId="{5A780706-1FD4-4C70-97C7-088F27F221E8}">
      <dgm:prSet/>
      <dgm:spPr/>
      <dgm:t>
        <a:bodyPr/>
        <a:lstStyle/>
        <a:p>
          <a:endParaRPr lang="en-US"/>
        </a:p>
      </dgm:t>
    </dgm:pt>
    <dgm:pt modelId="{87E3EC44-7279-43BD-ACF5-34DCFB20C516}">
      <dgm:prSet/>
      <dgm:spPr/>
      <dgm:t>
        <a:bodyPr/>
        <a:lstStyle/>
        <a:p>
          <a:r>
            <a:rPr lang="en-ID" b="1" dirty="0"/>
            <a:t>Data dependence </a:t>
          </a:r>
          <a:endParaRPr lang="en-US" b="1" dirty="0"/>
        </a:p>
      </dgm:t>
    </dgm:pt>
    <dgm:pt modelId="{5E671F14-6804-4555-8807-3D32444D9554}" type="parTrans" cxnId="{3B387BC9-1D3D-4380-BD5B-228417C54E27}">
      <dgm:prSet/>
      <dgm:spPr/>
      <dgm:t>
        <a:bodyPr/>
        <a:lstStyle/>
        <a:p>
          <a:endParaRPr lang="en-US"/>
        </a:p>
      </dgm:t>
    </dgm:pt>
    <dgm:pt modelId="{DD9D8AD2-D580-47F8-8144-3C4F6EB64C18}" type="sibTrans" cxnId="{3B387BC9-1D3D-4380-BD5B-228417C54E27}">
      <dgm:prSet/>
      <dgm:spPr/>
      <dgm:t>
        <a:bodyPr/>
        <a:lstStyle/>
        <a:p>
          <a:endParaRPr lang="en-US"/>
        </a:p>
      </dgm:t>
    </dgm:pt>
    <dgm:pt modelId="{C0A99A1F-0DC2-4CBB-9102-808F16520D21}">
      <dgm:prSet/>
      <dgm:spPr/>
      <dgm:t>
        <a:bodyPr/>
        <a:lstStyle/>
        <a:p>
          <a:r>
            <a:rPr lang="en-ID" b="1" dirty="0"/>
            <a:t>Incompatible file formats </a:t>
          </a:r>
          <a:endParaRPr lang="en-US" b="1" dirty="0"/>
        </a:p>
      </dgm:t>
    </dgm:pt>
    <dgm:pt modelId="{1E66EBCB-93AE-4193-8597-818C95AEA04A}" type="parTrans" cxnId="{C03573C8-BC78-41F9-8C5C-0FD0F7C3933A}">
      <dgm:prSet/>
      <dgm:spPr/>
      <dgm:t>
        <a:bodyPr/>
        <a:lstStyle/>
        <a:p>
          <a:endParaRPr lang="en-US"/>
        </a:p>
      </dgm:t>
    </dgm:pt>
    <dgm:pt modelId="{0C04D49B-1E1A-4C3B-A2BE-F2AF705F617C}" type="sibTrans" cxnId="{C03573C8-BC78-41F9-8C5C-0FD0F7C3933A}">
      <dgm:prSet/>
      <dgm:spPr/>
      <dgm:t>
        <a:bodyPr/>
        <a:lstStyle/>
        <a:p>
          <a:endParaRPr lang="en-US"/>
        </a:p>
      </dgm:t>
    </dgm:pt>
    <dgm:pt modelId="{1FA1F562-42E9-4414-B135-82F69FC80BBD}">
      <dgm:prSet/>
      <dgm:spPr/>
      <dgm:t>
        <a:bodyPr/>
        <a:lstStyle/>
        <a:p>
          <a:r>
            <a:rPr lang="en-ID" b="1" dirty="0"/>
            <a:t>Fixed queries/proliferation of application programs </a:t>
          </a:r>
          <a:endParaRPr lang="en-US" b="1" dirty="0"/>
        </a:p>
      </dgm:t>
    </dgm:pt>
    <dgm:pt modelId="{009AE5A2-F3A4-406C-B584-56FACDCF1443}" type="parTrans" cxnId="{BBDBBE39-322E-4979-8B4C-1DF12983261C}">
      <dgm:prSet/>
      <dgm:spPr/>
      <dgm:t>
        <a:bodyPr/>
        <a:lstStyle/>
        <a:p>
          <a:endParaRPr lang="en-US"/>
        </a:p>
      </dgm:t>
    </dgm:pt>
    <dgm:pt modelId="{C2C5F7C0-A97D-4D02-BA8E-2C5DE94E8038}" type="sibTrans" cxnId="{BBDBBE39-322E-4979-8B4C-1DF12983261C}">
      <dgm:prSet/>
      <dgm:spPr/>
      <dgm:t>
        <a:bodyPr/>
        <a:lstStyle/>
        <a:p>
          <a:endParaRPr lang="en-US"/>
        </a:p>
      </dgm:t>
    </dgm:pt>
    <dgm:pt modelId="{F50BF709-3F26-401D-83D4-7BCC2BC3B0EC}" type="pres">
      <dgm:prSet presAssocID="{E3B972B9-1DA9-4E93-96A5-E681B341B481}" presName="root" presStyleCnt="0">
        <dgm:presLayoutVars>
          <dgm:dir/>
          <dgm:resizeHandles val="exact"/>
        </dgm:presLayoutVars>
      </dgm:prSet>
      <dgm:spPr/>
    </dgm:pt>
    <dgm:pt modelId="{81C03553-4965-4E72-804D-BFBD307F9A1D}" type="pres">
      <dgm:prSet presAssocID="{980D4578-863A-4B17-8989-67572149E4CA}" presName="compNode" presStyleCnt="0"/>
      <dgm:spPr/>
    </dgm:pt>
    <dgm:pt modelId="{9E92FF45-16E4-406A-A15C-8D14E088AD27}" type="pres">
      <dgm:prSet presAssocID="{980D4578-863A-4B17-8989-67572149E4CA}" presName="bgRect" presStyleLbl="bgShp" presStyleIdx="0" presStyleCnt="5"/>
      <dgm:spPr/>
    </dgm:pt>
    <dgm:pt modelId="{5A6000D1-2F1A-4408-B17F-EF2622A5E6C7}" type="pres">
      <dgm:prSet presAssocID="{980D4578-863A-4B17-8989-67572149E4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431E6D-245D-40F0-A72D-EC61A39A0B2C}" type="pres">
      <dgm:prSet presAssocID="{980D4578-863A-4B17-8989-67572149E4CA}" presName="spaceRect" presStyleCnt="0"/>
      <dgm:spPr/>
    </dgm:pt>
    <dgm:pt modelId="{78BC2384-4727-42DD-964B-69121E0623AE}" type="pres">
      <dgm:prSet presAssocID="{980D4578-863A-4B17-8989-67572149E4CA}" presName="parTx" presStyleLbl="revTx" presStyleIdx="0" presStyleCnt="5">
        <dgm:presLayoutVars>
          <dgm:chMax val="0"/>
          <dgm:chPref val="0"/>
        </dgm:presLayoutVars>
      </dgm:prSet>
      <dgm:spPr/>
    </dgm:pt>
    <dgm:pt modelId="{1F6B05AD-D9BD-4718-B5A4-4EB25807459D}" type="pres">
      <dgm:prSet presAssocID="{C864EE7E-5C57-48B8-9998-D8A2D9F587E1}" presName="sibTrans" presStyleCnt="0"/>
      <dgm:spPr/>
    </dgm:pt>
    <dgm:pt modelId="{99248352-73C6-42CE-81B4-CBE49D6400B6}" type="pres">
      <dgm:prSet presAssocID="{0411804E-3BD3-441F-8A37-2DF2EE667E15}" presName="compNode" presStyleCnt="0"/>
      <dgm:spPr/>
    </dgm:pt>
    <dgm:pt modelId="{F4CF5A09-2A56-4F66-BDC9-35C31882D649}" type="pres">
      <dgm:prSet presAssocID="{0411804E-3BD3-441F-8A37-2DF2EE667E15}" presName="bgRect" presStyleLbl="bgShp" presStyleIdx="1" presStyleCnt="5"/>
      <dgm:spPr/>
    </dgm:pt>
    <dgm:pt modelId="{E00FBFD7-E291-474F-919E-8B2ABFADD534}" type="pres">
      <dgm:prSet presAssocID="{0411804E-3BD3-441F-8A37-2DF2EE667E1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ED1DB8F-5607-4DD5-A600-533AB31DD946}" type="pres">
      <dgm:prSet presAssocID="{0411804E-3BD3-441F-8A37-2DF2EE667E15}" presName="spaceRect" presStyleCnt="0"/>
      <dgm:spPr/>
    </dgm:pt>
    <dgm:pt modelId="{FE7933D6-205A-492C-88B1-A7DAD07DFF57}" type="pres">
      <dgm:prSet presAssocID="{0411804E-3BD3-441F-8A37-2DF2EE667E15}" presName="parTx" presStyleLbl="revTx" presStyleIdx="1" presStyleCnt="5">
        <dgm:presLayoutVars>
          <dgm:chMax val="0"/>
          <dgm:chPref val="0"/>
        </dgm:presLayoutVars>
      </dgm:prSet>
      <dgm:spPr/>
    </dgm:pt>
    <dgm:pt modelId="{0333B845-F852-4297-8F85-6988A3EEFBBB}" type="pres">
      <dgm:prSet presAssocID="{ADC1AB93-419C-4F9F-AAC1-C997666151AC}" presName="sibTrans" presStyleCnt="0"/>
      <dgm:spPr/>
    </dgm:pt>
    <dgm:pt modelId="{BEE21813-CBD8-4F8F-B008-7585406593BB}" type="pres">
      <dgm:prSet presAssocID="{87E3EC44-7279-43BD-ACF5-34DCFB20C516}" presName="compNode" presStyleCnt="0"/>
      <dgm:spPr/>
    </dgm:pt>
    <dgm:pt modelId="{6E4BD0C9-2A68-4180-9B00-6A29F021ECEF}" type="pres">
      <dgm:prSet presAssocID="{87E3EC44-7279-43BD-ACF5-34DCFB20C516}" presName="bgRect" presStyleLbl="bgShp" presStyleIdx="2" presStyleCnt="5" custLinFactNeighborX="-28807" custLinFactNeighborY="2191"/>
      <dgm:spPr/>
    </dgm:pt>
    <dgm:pt modelId="{1FB4B0AA-860E-444E-9762-C764B39CFFB7}" type="pres">
      <dgm:prSet presAssocID="{87E3EC44-7279-43BD-ACF5-34DCFB20C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911567D-FA16-4861-A284-C40A53CAA2A7}" type="pres">
      <dgm:prSet presAssocID="{87E3EC44-7279-43BD-ACF5-34DCFB20C516}" presName="spaceRect" presStyleCnt="0"/>
      <dgm:spPr/>
    </dgm:pt>
    <dgm:pt modelId="{95B6A2A3-4639-4025-A7E6-94FB5BDED9EA}" type="pres">
      <dgm:prSet presAssocID="{87E3EC44-7279-43BD-ACF5-34DCFB20C516}" presName="parTx" presStyleLbl="revTx" presStyleIdx="2" presStyleCnt="5">
        <dgm:presLayoutVars>
          <dgm:chMax val="0"/>
          <dgm:chPref val="0"/>
        </dgm:presLayoutVars>
      </dgm:prSet>
      <dgm:spPr/>
    </dgm:pt>
    <dgm:pt modelId="{09895D94-7686-4E16-9E88-61A7720B90FB}" type="pres">
      <dgm:prSet presAssocID="{DD9D8AD2-D580-47F8-8144-3C4F6EB64C18}" presName="sibTrans" presStyleCnt="0"/>
      <dgm:spPr/>
    </dgm:pt>
    <dgm:pt modelId="{D4C9F8E9-C544-4CBB-B6A1-8F6BF70F5901}" type="pres">
      <dgm:prSet presAssocID="{C0A99A1F-0DC2-4CBB-9102-808F16520D21}" presName="compNode" presStyleCnt="0"/>
      <dgm:spPr/>
    </dgm:pt>
    <dgm:pt modelId="{7AAA788F-2B4F-4D7E-A08A-6C74EB832A60}" type="pres">
      <dgm:prSet presAssocID="{C0A99A1F-0DC2-4CBB-9102-808F16520D21}" presName="bgRect" presStyleLbl="bgShp" presStyleIdx="3" presStyleCnt="5"/>
      <dgm:spPr/>
    </dgm:pt>
    <dgm:pt modelId="{17D3C6D4-21A3-4D71-AA43-CFA65E285BF8}" type="pres">
      <dgm:prSet presAssocID="{C0A99A1F-0DC2-4CBB-9102-808F16520D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4DF3FBD-2966-4715-AC95-24640E81508C}" type="pres">
      <dgm:prSet presAssocID="{C0A99A1F-0DC2-4CBB-9102-808F16520D21}" presName="spaceRect" presStyleCnt="0"/>
      <dgm:spPr/>
    </dgm:pt>
    <dgm:pt modelId="{12E2E02F-7D22-43C9-9DCC-80B223A025B1}" type="pres">
      <dgm:prSet presAssocID="{C0A99A1F-0DC2-4CBB-9102-808F16520D21}" presName="parTx" presStyleLbl="revTx" presStyleIdx="3" presStyleCnt="5">
        <dgm:presLayoutVars>
          <dgm:chMax val="0"/>
          <dgm:chPref val="0"/>
        </dgm:presLayoutVars>
      </dgm:prSet>
      <dgm:spPr/>
    </dgm:pt>
    <dgm:pt modelId="{9958C998-C8F5-4738-B762-593F62912715}" type="pres">
      <dgm:prSet presAssocID="{0C04D49B-1E1A-4C3B-A2BE-F2AF705F617C}" presName="sibTrans" presStyleCnt="0"/>
      <dgm:spPr/>
    </dgm:pt>
    <dgm:pt modelId="{25BCC8D4-6E61-4E17-B4E4-F36D2E81D2CD}" type="pres">
      <dgm:prSet presAssocID="{1FA1F562-42E9-4414-B135-82F69FC80BBD}" presName="compNode" presStyleCnt="0"/>
      <dgm:spPr/>
    </dgm:pt>
    <dgm:pt modelId="{064D6F37-57BE-4910-92B6-1FC2C85F3E04}" type="pres">
      <dgm:prSet presAssocID="{1FA1F562-42E9-4414-B135-82F69FC80BBD}" presName="bgRect" presStyleLbl="bgShp" presStyleIdx="4" presStyleCnt="5"/>
      <dgm:spPr/>
    </dgm:pt>
    <dgm:pt modelId="{E4A77722-E8F4-4565-A2E5-94D4638B5918}" type="pres">
      <dgm:prSet presAssocID="{1FA1F562-42E9-4414-B135-82F69FC80B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C960A1-1FD8-4F91-9A5F-4ECC64819036}" type="pres">
      <dgm:prSet presAssocID="{1FA1F562-42E9-4414-B135-82F69FC80BBD}" presName="spaceRect" presStyleCnt="0"/>
      <dgm:spPr/>
    </dgm:pt>
    <dgm:pt modelId="{4D1673D4-945D-4E5A-ABBD-B8CAAB75728B}" type="pres">
      <dgm:prSet presAssocID="{1FA1F562-42E9-4414-B135-82F69FC80BB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A780706-1FD4-4C70-97C7-088F27F221E8}" srcId="{E3B972B9-1DA9-4E93-96A5-E681B341B481}" destId="{0411804E-3BD3-441F-8A37-2DF2EE667E15}" srcOrd="1" destOrd="0" parTransId="{FB33006D-3015-4FAC-83F5-F3DA7E75006B}" sibTransId="{ADC1AB93-419C-4F9F-AAC1-C997666151AC}"/>
    <dgm:cxn modelId="{544BD317-8E36-4089-A67E-198BD078ADC4}" type="presOf" srcId="{C0A99A1F-0DC2-4CBB-9102-808F16520D21}" destId="{12E2E02F-7D22-43C9-9DCC-80B223A025B1}" srcOrd="0" destOrd="0" presId="urn:microsoft.com/office/officeart/2018/2/layout/IconVerticalSolidList"/>
    <dgm:cxn modelId="{260AE726-D74E-432C-A750-9A6DA85FEEDD}" type="presOf" srcId="{980D4578-863A-4B17-8989-67572149E4CA}" destId="{78BC2384-4727-42DD-964B-69121E0623AE}" srcOrd="0" destOrd="0" presId="urn:microsoft.com/office/officeart/2018/2/layout/IconVerticalSolidList"/>
    <dgm:cxn modelId="{BBDBBE39-322E-4979-8B4C-1DF12983261C}" srcId="{E3B972B9-1DA9-4E93-96A5-E681B341B481}" destId="{1FA1F562-42E9-4414-B135-82F69FC80BBD}" srcOrd="4" destOrd="0" parTransId="{009AE5A2-F3A4-406C-B584-56FACDCF1443}" sibTransId="{C2C5F7C0-A97D-4D02-BA8E-2C5DE94E8038}"/>
    <dgm:cxn modelId="{F492E455-4B6F-4BAA-A13C-20DF004E3341}" type="presOf" srcId="{0411804E-3BD3-441F-8A37-2DF2EE667E15}" destId="{FE7933D6-205A-492C-88B1-A7DAD07DFF57}" srcOrd="0" destOrd="0" presId="urn:microsoft.com/office/officeart/2018/2/layout/IconVerticalSolidList"/>
    <dgm:cxn modelId="{9036257C-6359-4E1D-92D5-09A5CE633AAA}" srcId="{E3B972B9-1DA9-4E93-96A5-E681B341B481}" destId="{980D4578-863A-4B17-8989-67572149E4CA}" srcOrd="0" destOrd="0" parTransId="{3457A16E-DA0B-45F7-B8ED-BFD03CB3970D}" sibTransId="{C864EE7E-5C57-48B8-9998-D8A2D9F587E1}"/>
    <dgm:cxn modelId="{2BD74B94-5762-4940-AC12-647F103529D0}" type="presOf" srcId="{E3B972B9-1DA9-4E93-96A5-E681B341B481}" destId="{F50BF709-3F26-401D-83D4-7BCC2BC3B0EC}" srcOrd="0" destOrd="0" presId="urn:microsoft.com/office/officeart/2018/2/layout/IconVerticalSolidList"/>
    <dgm:cxn modelId="{866CA89C-664B-436A-95D5-B7C9135273FD}" type="presOf" srcId="{1FA1F562-42E9-4414-B135-82F69FC80BBD}" destId="{4D1673D4-945D-4E5A-ABBD-B8CAAB75728B}" srcOrd="0" destOrd="0" presId="urn:microsoft.com/office/officeart/2018/2/layout/IconVerticalSolidList"/>
    <dgm:cxn modelId="{AF0524A3-FD51-4684-BBDF-C630AD1CA189}" type="presOf" srcId="{87E3EC44-7279-43BD-ACF5-34DCFB20C516}" destId="{95B6A2A3-4639-4025-A7E6-94FB5BDED9EA}" srcOrd="0" destOrd="0" presId="urn:microsoft.com/office/officeart/2018/2/layout/IconVerticalSolidList"/>
    <dgm:cxn modelId="{C03573C8-BC78-41F9-8C5C-0FD0F7C3933A}" srcId="{E3B972B9-1DA9-4E93-96A5-E681B341B481}" destId="{C0A99A1F-0DC2-4CBB-9102-808F16520D21}" srcOrd="3" destOrd="0" parTransId="{1E66EBCB-93AE-4193-8597-818C95AEA04A}" sibTransId="{0C04D49B-1E1A-4C3B-A2BE-F2AF705F617C}"/>
    <dgm:cxn modelId="{3B387BC9-1D3D-4380-BD5B-228417C54E27}" srcId="{E3B972B9-1DA9-4E93-96A5-E681B341B481}" destId="{87E3EC44-7279-43BD-ACF5-34DCFB20C516}" srcOrd="2" destOrd="0" parTransId="{5E671F14-6804-4555-8807-3D32444D9554}" sibTransId="{DD9D8AD2-D580-47F8-8144-3C4F6EB64C18}"/>
    <dgm:cxn modelId="{827ABE2B-382B-448E-A81B-331FA6566912}" type="presParOf" srcId="{F50BF709-3F26-401D-83D4-7BCC2BC3B0EC}" destId="{81C03553-4965-4E72-804D-BFBD307F9A1D}" srcOrd="0" destOrd="0" presId="urn:microsoft.com/office/officeart/2018/2/layout/IconVerticalSolidList"/>
    <dgm:cxn modelId="{49B57A63-4E1C-4A22-9144-D69AFB8D1C8A}" type="presParOf" srcId="{81C03553-4965-4E72-804D-BFBD307F9A1D}" destId="{9E92FF45-16E4-406A-A15C-8D14E088AD27}" srcOrd="0" destOrd="0" presId="urn:microsoft.com/office/officeart/2018/2/layout/IconVerticalSolidList"/>
    <dgm:cxn modelId="{5B2B2E03-B3EE-4E98-BD53-77C7D02A00D1}" type="presParOf" srcId="{81C03553-4965-4E72-804D-BFBD307F9A1D}" destId="{5A6000D1-2F1A-4408-B17F-EF2622A5E6C7}" srcOrd="1" destOrd="0" presId="urn:microsoft.com/office/officeart/2018/2/layout/IconVerticalSolidList"/>
    <dgm:cxn modelId="{FB24678E-1F04-4A3C-A19B-BA1DE57AB448}" type="presParOf" srcId="{81C03553-4965-4E72-804D-BFBD307F9A1D}" destId="{3F431E6D-245D-40F0-A72D-EC61A39A0B2C}" srcOrd="2" destOrd="0" presId="urn:microsoft.com/office/officeart/2018/2/layout/IconVerticalSolidList"/>
    <dgm:cxn modelId="{24C715C3-58BE-48F1-90F0-F91D0779D6C9}" type="presParOf" srcId="{81C03553-4965-4E72-804D-BFBD307F9A1D}" destId="{78BC2384-4727-42DD-964B-69121E0623AE}" srcOrd="3" destOrd="0" presId="urn:microsoft.com/office/officeart/2018/2/layout/IconVerticalSolidList"/>
    <dgm:cxn modelId="{04D5ED58-E7EC-4B60-AF0C-6734B5EAAB6C}" type="presParOf" srcId="{F50BF709-3F26-401D-83D4-7BCC2BC3B0EC}" destId="{1F6B05AD-D9BD-4718-B5A4-4EB25807459D}" srcOrd="1" destOrd="0" presId="urn:microsoft.com/office/officeart/2018/2/layout/IconVerticalSolidList"/>
    <dgm:cxn modelId="{B8F03324-6C4B-4F49-9774-2EB7B9E787D8}" type="presParOf" srcId="{F50BF709-3F26-401D-83D4-7BCC2BC3B0EC}" destId="{99248352-73C6-42CE-81B4-CBE49D6400B6}" srcOrd="2" destOrd="0" presId="urn:microsoft.com/office/officeart/2018/2/layout/IconVerticalSolidList"/>
    <dgm:cxn modelId="{86FE5A83-EE9B-45F4-8BDE-86F3F3BF317C}" type="presParOf" srcId="{99248352-73C6-42CE-81B4-CBE49D6400B6}" destId="{F4CF5A09-2A56-4F66-BDC9-35C31882D649}" srcOrd="0" destOrd="0" presId="urn:microsoft.com/office/officeart/2018/2/layout/IconVerticalSolidList"/>
    <dgm:cxn modelId="{895AF9DC-3E4A-4048-8A52-4A6467981107}" type="presParOf" srcId="{99248352-73C6-42CE-81B4-CBE49D6400B6}" destId="{E00FBFD7-E291-474F-919E-8B2ABFADD534}" srcOrd="1" destOrd="0" presId="urn:microsoft.com/office/officeart/2018/2/layout/IconVerticalSolidList"/>
    <dgm:cxn modelId="{75D4EF9F-E094-4F26-8D86-0594B1C4916E}" type="presParOf" srcId="{99248352-73C6-42CE-81B4-CBE49D6400B6}" destId="{FED1DB8F-5607-4DD5-A600-533AB31DD946}" srcOrd="2" destOrd="0" presId="urn:microsoft.com/office/officeart/2018/2/layout/IconVerticalSolidList"/>
    <dgm:cxn modelId="{F8D728AE-0F49-4FB5-8ADE-34B50D90AB62}" type="presParOf" srcId="{99248352-73C6-42CE-81B4-CBE49D6400B6}" destId="{FE7933D6-205A-492C-88B1-A7DAD07DFF57}" srcOrd="3" destOrd="0" presId="urn:microsoft.com/office/officeart/2018/2/layout/IconVerticalSolidList"/>
    <dgm:cxn modelId="{43584CED-A41E-4633-A892-4B70773E3C65}" type="presParOf" srcId="{F50BF709-3F26-401D-83D4-7BCC2BC3B0EC}" destId="{0333B845-F852-4297-8F85-6988A3EEFBBB}" srcOrd="3" destOrd="0" presId="urn:microsoft.com/office/officeart/2018/2/layout/IconVerticalSolidList"/>
    <dgm:cxn modelId="{64DE5DE3-273B-40A4-A1FD-789A6BBED7D7}" type="presParOf" srcId="{F50BF709-3F26-401D-83D4-7BCC2BC3B0EC}" destId="{BEE21813-CBD8-4F8F-B008-7585406593BB}" srcOrd="4" destOrd="0" presId="urn:microsoft.com/office/officeart/2018/2/layout/IconVerticalSolidList"/>
    <dgm:cxn modelId="{1E84BA41-5FAE-4E25-B360-DFEE022942ED}" type="presParOf" srcId="{BEE21813-CBD8-4F8F-B008-7585406593BB}" destId="{6E4BD0C9-2A68-4180-9B00-6A29F021ECEF}" srcOrd="0" destOrd="0" presId="urn:microsoft.com/office/officeart/2018/2/layout/IconVerticalSolidList"/>
    <dgm:cxn modelId="{3EFC2633-B9B3-4C85-B0EC-DA6D226ED286}" type="presParOf" srcId="{BEE21813-CBD8-4F8F-B008-7585406593BB}" destId="{1FB4B0AA-860E-444E-9762-C764B39CFFB7}" srcOrd="1" destOrd="0" presId="urn:microsoft.com/office/officeart/2018/2/layout/IconVerticalSolidList"/>
    <dgm:cxn modelId="{DD70A582-2712-42F4-80A0-78583F5EE59D}" type="presParOf" srcId="{BEE21813-CBD8-4F8F-B008-7585406593BB}" destId="{C911567D-FA16-4861-A284-C40A53CAA2A7}" srcOrd="2" destOrd="0" presId="urn:microsoft.com/office/officeart/2018/2/layout/IconVerticalSolidList"/>
    <dgm:cxn modelId="{DBF08B68-497D-4ACE-B59E-54069ABB028B}" type="presParOf" srcId="{BEE21813-CBD8-4F8F-B008-7585406593BB}" destId="{95B6A2A3-4639-4025-A7E6-94FB5BDED9EA}" srcOrd="3" destOrd="0" presId="urn:microsoft.com/office/officeart/2018/2/layout/IconVerticalSolidList"/>
    <dgm:cxn modelId="{1D273D18-63F6-4EF6-BB82-660B261F9F71}" type="presParOf" srcId="{F50BF709-3F26-401D-83D4-7BCC2BC3B0EC}" destId="{09895D94-7686-4E16-9E88-61A7720B90FB}" srcOrd="5" destOrd="0" presId="urn:microsoft.com/office/officeart/2018/2/layout/IconVerticalSolidList"/>
    <dgm:cxn modelId="{A147C8A1-A0E9-42F6-8949-81EF83DCC357}" type="presParOf" srcId="{F50BF709-3F26-401D-83D4-7BCC2BC3B0EC}" destId="{D4C9F8E9-C544-4CBB-B6A1-8F6BF70F5901}" srcOrd="6" destOrd="0" presId="urn:microsoft.com/office/officeart/2018/2/layout/IconVerticalSolidList"/>
    <dgm:cxn modelId="{08C47A40-B45C-4AF1-8A8C-D11342FA5FDE}" type="presParOf" srcId="{D4C9F8E9-C544-4CBB-B6A1-8F6BF70F5901}" destId="{7AAA788F-2B4F-4D7E-A08A-6C74EB832A60}" srcOrd="0" destOrd="0" presId="urn:microsoft.com/office/officeart/2018/2/layout/IconVerticalSolidList"/>
    <dgm:cxn modelId="{BFDADB70-C6D8-4164-98F2-93A39ED0D10D}" type="presParOf" srcId="{D4C9F8E9-C544-4CBB-B6A1-8F6BF70F5901}" destId="{17D3C6D4-21A3-4D71-AA43-CFA65E285BF8}" srcOrd="1" destOrd="0" presId="urn:microsoft.com/office/officeart/2018/2/layout/IconVerticalSolidList"/>
    <dgm:cxn modelId="{5942E152-4E9D-4117-89EB-9B673AB25934}" type="presParOf" srcId="{D4C9F8E9-C544-4CBB-B6A1-8F6BF70F5901}" destId="{24DF3FBD-2966-4715-AC95-24640E81508C}" srcOrd="2" destOrd="0" presId="urn:microsoft.com/office/officeart/2018/2/layout/IconVerticalSolidList"/>
    <dgm:cxn modelId="{6CD525EF-97F2-4E9B-9B47-5E6F26FE2ADD}" type="presParOf" srcId="{D4C9F8E9-C544-4CBB-B6A1-8F6BF70F5901}" destId="{12E2E02F-7D22-43C9-9DCC-80B223A025B1}" srcOrd="3" destOrd="0" presId="urn:microsoft.com/office/officeart/2018/2/layout/IconVerticalSolidList"/>
    <dgm:cxn modelId="{AD6D4425-4F06-47DA-BF52-99DBA800B735}" type="presParOf" srcId="{F50BF709-3F26-401D-83D4-7BCC2BC3B0EC}" destId="{9958C998-C8F5-4738-B762-593F62912715}" srcOrd="7" destOrd="0" presId="urn:microsoft.com/office/officeart/2018/2/layout/IconVerticalSolidList"/>
    <dgm:cxn modelId="{F12093DA-7230-4C51-9899-DACDFC101117}" type="presParOf" srcId="{F50BF709-3F26-401D-83D4-7BCC2BC3B0EC}" destId="{25BCC8D4-6E61-4E17-B4E4-F36D2E81D2CD}" srcOrd="8" destOrd="0" presId="urn:microsoft.com/office/officeart/2018/2/layout/IconVerticalSolidList"/>
    <dgm:cxn modelId="{5F1D7878-B5B4-42EC-9670-0E5EC2FF29C2}" type="presParOf" srcId="{25BCC8D4-6E61-4E17-B4E4-F36D2E81D2CD}" destId="{064D6F37-57BE-4910-92B6-1FC2C85F3E04}" srcOrd="0" destOrd="0" presId="urn:microsoft.com/office/officeart/2018/2/layout/IconVerticalSolidList"/>
    <dgm:cxn modelId="{27F2A65F-7291-42E8-ACE6-7C596A978220}" type="presParOf" srcId="{25BCC8D4-6E61-4E17-B4E4-F36D2E81D2CD}" destId="{E4A77722-E8F4-4565-A2E5-94D4638B5918}" srcOrd="1" destOrd="0" presId="urn:microsoft.com/office/officeart/2018/2/layout/IconVerticalSolidList"/>
    <dgm:cxn modelId="{B700994A-9760-42BF-B874-498BF50B977F}" type="presParOf" srcId="{25BCC8D4-6E61-4E17-B4E4-F36D2E81D2CD}" destId="{35C960A1-1FD8-4F91-9A5F-4ECC64819036}" srcOrd="2" destOrd="0" presId="urn:microsoft.com/office/officeart/2018/2/layout/IconVerticalSolidList"/>
    <dgm:cxn modelId="{6702C37D-369C-4E3B-ABF1-02DBC6FB46E6}" type="presParOf" srcId="{25BCC8D4-6E61-4E17-B4E4-F36D2E81D2CD}" destId="{4D1673D4-945D-4E5A-ABBD-B8CAAB7572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FC6DEF-D637-440C-8469-0AE4CE1398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FB9E0A-F761-4DEE-8684-EDA6800758F8}">
      <dgm:prSet/>
      <dgm:spPr/>
      <dgm:t>
        <a:bodyPr/>
        <a:lstStyle/>
        <a:p>
          <a:r>
            <a:rPr lang="en-ID"/>
            <a:t>Poor data security </a:t>
          </a:r>
          <a:endParaRPr lang="en-US"/>
        </a:p>
      </dgm:t>
    </dgm:pt>
    <dgm:pt modelId="{56DACF0A-2C71-484F-92C4-C0A01A80FCC4}" type="parTrans" cxnId="{EA0376EF-5996-442C-984C-3ED36527F2A8}">
      <dgm:prSet/>
      <dgm:spPr/>
      <dgm:t>
        <a:bodyPr/>
        <a:lstStyle/>
        <a:p>
          <a:endParaRPr lang="en-US"/>
        </a:p>
      </dgm:t>
    </dgm:pt>
    <dgm:pt modelId="{1F4E2521-0F00-47F5-8A91-38890C288D94}" type="sibTrans" cxnId="{EA0376EF-5996-442C-984C-3ED36527F2A8}">
      <dgm:prSet/>
      <dgm:spPr/>
      <dgm:t>
        <a:bodyPr/>
        <a:lstStyle/>
        <a:p>
          <a:endParaRPr lang="en-US"/>
        </a:p>
      </dgm:t>
    </dgm:pt>
    <dgm:pt modelId="{8EE06C49-CCBF-463B-96A7-FEDBD2EE6860}">
      <dgm:prSet/>
      <dgm:spPr/>
      <dgm:t>
        <a:bodyPr/>
        <a:lstStyle/>
        <a:p>
          <a:r>
            <a:rPr lang="en-ID"/>
            <a:t>Data inconsistency </a:t>
          </a:r>
          <a:endParaRPr lang="en-US"/>
        </a:p>
      </dgm:t>
    </dgm:pt>
    <dgm:pt modelId="{D90C3D91-938F-4B48-A510-8ACC28555DDB}" type="parTrans" cxnId="{C9132393-E018-4C07-98D1-7B5BA4A92B9D}">
      <dgm:prSet/>
      <dgm:spPr/>
      <dgm:t>
        <a:bodyPr/>
        <a:lstStyle/>
        <a:p>
          <a:endParaRPr lang="en-US"/>
        </a:p>
      </dgm:t>
    </dgm:pt>
    <dgm:pt modelId="{7C4992DD-62F0-4EF2-80D5-0DE8E15050D5}" type="sibTrans" cxnId="{C9132393-E018-4C07-98D1-7B5BA4A92B9D}">
      <dgm:prSet/>
      <dgm:spPr/>
      <dgm:t>
        <a:bodyPr/>
        <a:lstStyle/>
        <a:p>
          <a:endParaRPr lang="en-US"/>
        </a:p>
      </dgm:t>
    </dgm:pt>
    <dgm:pt modelId="{A1AC390A-8E0D-46FC-9EEA-B861CA8B1A0D}">
      <dgm:prSet/>
      <dgm:spPr/>
      <dgm:t>
        <a:bodyPr/>
        <a:lstStyle/>
        <a:p>
          <a:r>
            <a:rPr lang="en-ID"/>
            <a:t>Increased likelihood of data-entry errors when complex entries are made in different files </a:t>
          </a:r>
          <a:endParaRPr lang="en-US"/>
        </a:p>
      </dgm:t>
    </dgm:pt>
    <dgm:pt modelId="{0D8B6968-4553-4CEB-AF5C-AF31942DF974}" type="parTrans" cxnId="{C05EC42A-BE22-4D1F-8704-DE2CBEB80C1C}">
      <dgm:prSet/>
      <dgm:spPr/>
      <dgm:t>
        <a:bodyPr/>
        <a:lstStyle/>
        <a:p>
          <a:endParaRPr lang="en-US"/>
        </a:p>
      </dgm:t>
    </dgm:pt>
    <dgm:pt modelId="{29D01099-1C20-4058-8B8F-B2231BD4CE61}" type="sibTrans" cxnId="{C05EC42A-BE22-4D1F-8704-DE2CBEB80C1C}">
      <dgm:prSet/>
      <dgm:spPr/>
      <dgm:t>
        <a:bodyPr/>
        <a:lstStyle/>
        <a:p>
          <a:endParaRPr lang="en-US"/>
        </a:p>
      </dgm:t>
    </dgm:pt>
    <dgm:pt modelId="{388D2A23-1DC1-419F-AC2A-8FB57BA9EF39}">
      <dgm:prSet/>
      <dgm:spPr/>
      <dgm:t>
        <a:bodyPr/>
        <a:lstStyle/>
        <a:p>
          <a:r>
            <a:rPr lang="en-ID" b="1"/>
            <a:t>Data anomaly</a:t>
          </a:r>
          <a:r>
            <a:rPr lang="en-ID"/>
            <a:t>: Develops when not all of the required changes in the redundant data are made successfully </a:t>
          </a:r>
          <a:endParaRPr lang="en-US"/>
        </a:p>
      </dgm:t>
    </dgm:pt>
    <dgm:pt modelId="{4E6866B6-FF72-42F9-87C3-F30D3100C2EC}" type="parTrans" cxnId="{CDFA2E9D-1B3B-463E-AADB-53C659B1D830}">
      <dgm:prSet/>
      <dgm:spPr/>
      <dgm:t>
        <a:bodyPr/>
        <a:lstStyle/>
        <a:p>
          <a:endParaRPr lang="en-US"/>
        </a:p>
      </dgm:t>
    </dgm:pt>
    <dgm:pt modelId="{50A3D2E5-D668-4EE7-A182-780E057E205C}" type="sibTrans" cxnId="{CDFA2E9D-1B3B-463E-AADB-53C659B1D830}">
      <dgm:prSet/>
      <dgm:spPr/>
      <dgm:t>
        <a:bodyPr/>
        <a:lstStyle/>
        <a:p>
          <a:endParaRPr lang="en-US"/>
        </a:p>
      </dgm:t>
    </dgm:pt>
    <dgm:pt modelId="{E8897526-DC8D-B74F-B509-7F342539C203}" type="pres">
      <dgm:prSet presAssocID="{69FC6DEF-D637-440C-8469-0AE4CE139879}" presName="linear" presStyleCnt="0">
        <dgm:presLayoutVars>
          <dgm:animLvl val="lvl"/>
          <dgm:resizeHandles val="exact"/>
        </dgm:presLayoutVars>
      </dgm:prSet>
      <dgm:spPr/>
    </dgm:pt>
    <dgm:pt modelId="{64977169-F0E8-6F4D-9F09-C29BB1BDE4C1}" type="pres">
      <dgm:prSet presAssocID="{4FFB9E0A-F761-4DEE-8684-EDA6800758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3BCD308-6B80-A540-A66D-3FA12ADD50D3}" type="pres">
      <dgm:prSet presAssocID="{1F4E2521-0F00-47F5-8A91-38890C288D94}" presName="spacer" presStyleCnt="0"/>
      <dgm:spPr/>
    </dgm:pt>
    <dgm:pt modelId="{EBF36EE0-4365-0646-8A5F-E1D5F93E8A7A}" type="pres">
      <dgm:prSet presAssocID="{8EE06C49-CCBF-463B-96A7-FEDBD2EE68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DE6563-F01E-1C4B-B3A3-CA1F267D2446}" type="pres">
      <dgm:prSet presAssocID="{7C4992DD-62F0-4EF2-80D5-0DE8E15050D5}" presName="spacer" presStyleCnt="0"/>
      <dgm:spPr/>
    </dgm:pt>
    <dgm:pt modelId="{84321140-24D7-994F-9D08-24427B9AFE3B}" type="pres">
      <dgm:prSet presAssocID="{A1AC390A-8E0D-46FC-9EEA-B861CA8B1A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67DD92-3872-6E4C-8FEF-F7F8ECB81570}" type="pres">
      <dgm:prSet presAssocID="{29D01099-1C20-4058-8B8F-B2231BD4CE61}" presName="spacer" presStyleCnt="0"/>
      <dgm:spPr/>
    </dgm:pt>
    <dgm:pt modelId="{877EBC3A-ACDF-AD4D-861E-B28D7FAF4D3D}" type="pres">
      <dgm:prSet presAssocID="{388D2A23-1DC1-419F-AC2A-8FB57BA9EF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31BE800-964F-9943-A0BE-385549DC092E}" type="presOf" srcId="{4FFB9E0A-F761-4DEE-8684-EDA6800758F8}" destId="{64977169-F0E8-6F4D-9F09-C29BB1BDE4C1}" srcOrd="0" destOrd="0" presId="urn:microsoft.com/office/officeart/2005/8/layout/vList2"/>
    <dgm:cxn modelId="{3551FE02-C04D-5242-A8ED-DEAD6CC98648}" type="presOf" srcId="{A1AC390A-8E0D-46FC-9EEA-B861CA8B1A0D}" destId="{84321140-24D7-994F-9D08-24427B9AFE3B}" srcOrd="0" destOrd="0" presId="urn:microsoft.com/office/officeart/2005/8/layout/vList2"/>
    <dgm:cxn modelId="{C05EC42A-BE22-4D1F-8704-DE2CBEB80C1C}" srcId="{69FC6DEF-D637-440C-8469-0AE4CE139879}" destId="{A1AC390A-8E0D-46FC-9EEA-B861CA8B1A0D}" srcOrd="2" destOrd="0" parTransId="{0D8B6968-4553-4CEB-AF5C-AF31942DF974}" sibTransId="{29D01099-1C20-4058-8B8F-B2231BD4CE61}"/>
    <dgm:cxn modelId="{1B013C5E-D065-4D4F-A425-EEEBE95C83A5}" type="presOf" srcId="{69FC6DEF-D637-440C-8469-0AE4CE139879}" destId="{E8897526-DC8D-B74F-B509-7F342539C203}" srcOrd="0" destOrd="0" presId="urn:microsoft.com/office/officeart/2005/8/layout/vList2"/>
    <dgm:cxn modelId="{C238C07A-A32C-DC4D-9DA6-054F9F2240BB}" type="presOf" srcId="{388D2A23-1DC1-419F-AC2A-8FB57BA9EF39}" destId="{877EBC3A-ACDF-AD4D-861E-B28D7FAF4D3D}" srcOrd="0" destOrd="0" presId="urn:microsoft.com/office/officeart/2005/8/layout/vList2"/>
    <dgm:cxn modelId="{C9132393-E018-4C07-98D1-7B5BA4A92B9D}" srcId="{69FC6DEF-D637-440C-8469-0AE4CE139879}" destId="{8EE06C49-CCBF-463B-96A7-FEDBD2EE6860}" srcOrd="1" destOrd="0" parTransId="{D90C3D91-938F-4B48-A510-8ACC28555DDB}" sibTransId="{7C4992DD-62F0-4EF2-80D5-0DE8E15050D5}"/>
    <dgm:cxn modelId="{CDFA2E9D-1B3B-463E-AADB-53C659B1D830}" srcId="{69FC6DEF-D637-440C-8469-0AE4CE139879}" destId="{388D2A23-1DC1-419F-AC2A-8FB57BA9EF39}" srcOrd="3" destOrd="0" parTransId="{4E6866B6-FF72-42F9-87C3-F30D3100C2EC}" sibTransId="{50A3D2E5-D668-4EE7-A182-780E057E205C}"/>
    <dgm:cxn modelId="{66659CAE-72FB-F841-B01E-9F5A0F3A32B6}" type="presOf" srcId="{8EE06C49-CCBF-463B-96A7-FEDBD2EE6860}" destId="{EBF36EE0-4365-0646-8A5F-E1D5F93E8A7A}" srcOrd="0" destOrd="0" presId="urn:microsoft.com/office/officeart/2005/8/layout/vList2"/>
    <dgm:cxn modelId="{EA0376EF-5996-442C-984C-3ED36527F2A8}" srcId="{69FC6DEF-D637-440C-8469-0AE4CE139879}" destId="{4FFB9E0A-F761-4DEE-8684-EDA6800758F8}" srcOrd="0" destOrd="0" parTransId="{56DACF0A-2C71-484F-92C4-C0A01A80FCC4}" sibTransId="{1F4E2521-0F00-47F5-8A91-38890C288D94}"/>
    <dgm:cxn modelId="{D9954092-ADE0-F140-A81F-5C1663B8129F}" type="presParOf" srcId="{E8897526-DC8D-B74F-B509-7F342539C203}" destId="{64977169-F0E8-6F4D-9F09-C29BB1BDE4C1}" srcOrd="0" destOrd="0" presId="urn:microsoft.com/office/officeart/2005/8/layout/vList2"/>
    <dgm:cxn modelId="{FBB96BCC-989D-C54B-82A4-D3DE0751D334}" type="presParOf" srcId="{E8897526-DC8D-B74F-B509-7F342539C203}" destId="{F3BCD308-6B80-A540-A66D-3FA12ADD50D3}" srcOrd="1" destOrd="0" presId="urn:microsoft.com/office/officeart/2005/8/layout/vList2"/>
    <dgm:cxn modelId="{CED38766-DB2B-6D43-ADDD-719510B33E93}" type="presParOf" srcId="{E8897526-DC8D-B74F-B509-7F342539C203}" destId="{EBF36EE0-4365-0646-8A5F-E1D5F93E8A7A}" srcOrd="2" destOrd="0" presId="urn:microsoft.com/office/officeart/2005/8/layout/vList2"/>
    <dgm:cxn modelId="{3DC33090-5949-8E4F-AECB-D63065BF5C9A}" type="presParOf" srcId="{E8897526-DC8D-B74F-B509-7F342539C203}" destId="{B2DE6563-F01E-1C4B-B3A3-CA1F267D2446}" srcOrd="3" destOrd="0" presId="urn:microsoft.com/office/officeart/2005/8/layout/vList2"/>
    <dgm:cxn modelId="{67CEAD4C-C5CD-5E4D-859C-EDB59C90A595}" type="presParOf" srcId="{E8897526-DC8D-B74F-B509-7F342539C203}" destId="{84321140-24D7-994F-9D08-24427B9AFE3B}" srcOrd="4" destOrd="0" presId="urn:microsoft.com/office/officeart/2005/8/layout/vList2"/>
    <dgm:cxn modelId="{5FFE14C1-AD9C-4B46-8AF6-03D18CA22A04}" type="presParOf" srcId="{E8897526-DC8D-B74F-B509-7F342539C203}" destId="{4167DD92-3872-6E4C-8FEF-F7F8ECB81570}" srcOrd="5" destOrd="0" presId="urn:microsoft.com/office/officeart/2005/8/layout/vList2"/>
    <dgm:cxn modelId="{EC013A83-BAFA-4E47-BCCD-2AB3BDDA8001}" type="presParOf" srcId="{E8897526-DC8D-B74F-B509-7F342539C203}" destId="{877EBC3A-ACDF-AD4D-861E-B28D7FAF4D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17F240-40CD-4460-A9AA-A486B6C6E2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6ECEC7-48FC-4702-A57B-4BF46DE7EEB3}">
      <dgm:prSet/>
      <dgm:spPr/>
      <dgm:t>
        <a:bodyPr/>
        <a:lstStyle/>
        <a:p>
          <a:r>
            <a:rPr lang="en-ID"/>
            <a:t>Evident despite the availability of multiple personal productivity tools being available </a:t>
          </a:r>
          <a:endParaRPr lang="en-US"/>
        </a:p>
      </dgm:t>
    </dgm:pt>
    <dgm:pt modelId="{F65DFE1A-F91F-430C-B7A8-78CC160A9154}" type="parTrans" cxnId="{0061E6FF-764E-4268-90EB-F5FAB70E786A}">
      <dgm:prSet/>
      <dgm:spPr/>
      <dgm:t>
        <a:bodyPr/>
        <a:lstStyle/>
        <a:p>
          <a:endParaRPr lang="en-US"/>
        </a:p>
      </dgm:t>
    </dgm:pt>
    <dgm:pt modelId="{DD1B3D0B-2502-450D-BA3E-E53181BE1400}" type="sibTrans" cxnId="{0061E6FF-764E-4268-90EB-F5FAB70E786A}">
      <dgm:prSet/>
      <dgm:spPr/>
      <dgm:t>
        <a:bodyPr/>
        <a:lstStyle/>
        <a:p>
          <a:endParaRPr lang="en-US"/>
        </a:p>
      </dgm:t>
    </dgm:pt>
    <dgm:pt modelId="{EBB5D495-6EF0-431B-9DCF-40F935782382}">
      <dgm:prSet/>
      <dgm:spPr/>
      <dgm:t>
        <a:bodyPr/>
        <a:lstStyle/>
        <a:p>
          <a:r>
            <a:rPr lang="en-ID"/>
            <a:t>Data-modeling skills is vital in the data design process </a:t>
          </a:r>
          <a:endParaRPr lang="en-US"/>
        </a:p>
      </dgm:t>
    </dgm:pt>
    <dgm:pt modelId="{897621ED-03F1-47DD-B9FC-6D91631444CF}" type="parTrans" cxnId="{D0A56148-9429-4FD1-BEDD-C83E660A29D1}">
      <dgm:prSet/>
      <dgm:spPr/>
      <dgm:t>
        <a:bodyPr/>
        <a:lstStyle/>
        <a:p>
          <a:endParaRPr lang="en-US"/>
        </a:p>
      </dgm:t>
    </dgm:pt>
    <dgm:pt modelId="{646A0315-94A4-49F7-889A-5E035268C781}" type="sibTrans" cxnId="{D0A56148-9429-4FD1-BEDD-C83E660A29D1}">
      <dgm:prSet/>
      <dgm:spPr/>
      <dgm:t>
        <a:bodyPr/>
        <a:lstStyle/>
        <a:p>
          <a:endParaRPr lang="en-US"/>
        </a:p>
      </dgm:t>
    </dgm:pt>
    <dgm:pt modelId="{49F237FF-A164-4D11-BDE6-82A6988F2B75}">
      <dgm:prSet/>
      <dgm:spPr/>
      <dgm:t>
        <a:bodyPr/>
        <a:lstStyle/>
        <a:p>
          <a:r>
            <a:rPr lang="en-ID"/>
            <a:t>Good data modeling facilitates communication between the designer, user, and the developer </a:t>
          </a:r>
          <a:endParaRPr lang="en-US"/>
        </a:p>
      </dgm:t>
    </dgm:pt>
    <dgm:pt modelId="{12497534-39D6-4B93-9604-601FF957FF73}" type="parTrans" cxnId="{61C063AF-F612-4FA5-8F71-C3F7D79F059F}">
      <dgm:prSet/>
      <dgm:spPr/>
      <dgm:t>
        <a:bodyPr/>
        <a:lstStyle/>
        <a:p>
          <a:endParaRPr lang="en-US"/>
        </a:p>
      </dgm:t>
    </dgm:pt>
    <dgm:pt modelId="{2720410B-4B6C-433C-8ADA-D5E715A63B70}" type="sibTrans" cxnId="{61C063AF-F612-4FA5-8F71-C3F7D79F059F}">
      <dgm:prSet/>
      <dgm:spPr/>
      <dgm:t>
        <a:bodyPr/>
        <a:lstStyle/>
        <a:p>
          <a:endParaRPr lang="en-US"/>
        </a:p>
      </dgm:t>
    </dgm:pt>
    <dgm:pt modelId="{62FA3F0D-F5BF-48F7-97C5-03832F0EB936}" type="pres">
      <dgm:prSet presAssocID="{A917F240-40CD-4460-A9AA-A486B6C6E279}" presName="root" presStyleCnt="0">
        <dgm:presLayoutVars>
          <dgm:dir/>
          <dgm:resizeHandles val="exact"/>
        </dgm:presLayoutVars>
      </dgm:prSet>
      <dgm:spPr/>
    </dgm:pt>
    <dgm:pt modelId="{5A249C3A-98F6-4D75-A567-2AE03F747677}" type="pres">
      <dgm:prSet presAssocID="{666ECEC7-48FC-4702-A57B-4BF46DE7EEB3}" presName="compNode" presStyleCnt="0"/>
      <dgm:spPr/>
    </dgm:pt>
    <dgm:pt modelId="{50809879-2A37-4953-86FC-A30F65CF777C}" type="pres">
      <dgm:prSet presAssocID="{666ECEC7-48FC-4702-A57B-4BF46DE7EEB3}" presName="bgRect" presStyleLbl="bgShp" presStyleIdx="0" presStyleCnt="3"/>
      <dgm:spPr/>
    </dgm:pt>
    <dgm:pt modelId="{EC345817-9B25-412B-A083-A56EF7421CE9}" type="pres">
      <dgm:prSet presAssocID="{666ECEC7-48FC-4702-A57B-4BF46DE7EE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1025D77-5D1D-4342-B8AF-4163424024FE}" type="pres">
      <dgm:prSet presAssocID="{666ECEC7-48FC-4702-A57B-4BF46DE7EEB3}" presName="spaceRect" presStyleCnt="0"/>
      <dgm:spPr/>
    </dgm:pt>
    <dgm:pt modelId="{12E15D88-4B32-45AB-9F8D-AE9BC209B3B9}" type="pres">
      <dgm:prSet presAssocID="{666ECEC7-48FC-4702-A57B-4BF46DE7EEB3}" presName="parTx" presStyleLbl="revTx" presStyleIdx="0" presStyleCnt="3">
        <dgm:presLayoutVars>
          <dgm:chMax val="0"/>
          <dgm:chPref val="0"/>
        </dgm:presLayoutVars>
      </dgm:prSet>
      <dgm:spPr/>
    </dgm:pt>
    <dgm:pt modelId="{C331D9D1-B492-462A-8FAD-B6275D20CF56}" type="pres">
      <dgm:prSet presAssocID="{DD1B3D0B-2502-450D-BA3E-E53181BE1400}" presName="sibTrans" presStyleCnt="0"/>
      <dgm:spPr/>
    </dgm:pt>
    <dgm:pt modelId="{D62E7935-08A6-426F-9AFB-B6CD591B73D3}" type="pres">
      <dgm:prSet presAssocID="{EBB5D495-6EF0-431B-9DCF-40F935782382}" presName="compNode" presStyleCnt="0"/>
      <dgm:spPr/>
    </dgm:pt>
    <dgm:pt modelId="{55D884A5-4B91-47D9-86EA-7258DA87F80B}" type="pres">
      <dgm:prSet presAssocID="{EBB5D495-6EF0-431B-9DCF-40F935782382}" presName="bgRect" presStyleLbl="bgShp" presStyleIdx="1" presStyleCnt="3"/>
      <dgm:spPr/>
    </dgm:pt>
    <dgm:pt modelId="{22F44B0A-C1EE-4FB2-A468-BF384EA95619}" type="pres">
      <dgm:prSet presAssocID="{EBB5D495-6EF0-431B-9DCF-40F9357823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A2AB48-4F89-456E-B706-C1D1337C93CC}" type="pres">
      <dgm:prSet presAssocID="{EBB5D495-6EF0-431B-9DCF-40F935782382}" presName="spaceRect" presStyleCnt="0"/>
      <dgm:spPr/>
    </dgm:pt>
    <dgm:pt modelId="{A75A9EEE-BF53-4EEC-92DE-7FBA87739985}" type="pres">
      <dgm:prSet presAssocID="{EBB5D495-6EF0-431B-9DCF-40F935782382}" presName="parTx" presStyleLbl="revTx" presStyleIdx="1" presStyleCnt="3">
        <dgm:presLayoutVars>
          <dgm:chMax val="0"/>
          <dgm:chPref val="0"/>
        </dgm:presLayoutVars>
      </dgm:prSet>
      <dgm:spPr/>
    </dgm:pt>
    <dgm:pt modelId="{777C44FD-5A60-4C9E-9F58-E87A26F7B5CE}" type="pres">
      <dgm:prSet presAssocID="{646A0315-94A4-49F7-889A-5E035268C781}" presName="sibTrans" presStyleCnt="0"/>
      <dgm:spPr/>
    </dgm:pt>
    <dgm:pt modelId="{BC3C9955-9830-4161-B4EC-3CAD027C120B}" type="pres">
      <dgm:prSet presAssocID="{49F237FF-A164-4D11-BDE6-82A6988F2B75}" presName="compNode" presStyleCnt="0"/>
      <dgm:spPr/>
    </dgm:pt>
    <dgm:pt modelId="{6C57D8CE-D4C0-4A32-8A3C-B6676B411B59}" type="pres">
      <dgm:prSet presAssocID="{49F237FF-A164-4D11-BDE6-82A6988F2B75}" presName="bgRect" presStyleLbl="bgShp" presStyleIdx="2" presStyleCnt="3"/>
      <dgm:spPr/>
    </dgm:pt>
    <dgm:pt modelId="{627D5B14-00A7-4380-9516-35895664A4D0}" type="pres">
      <dgm:prSet presAssocID="{49F237FF-A164-4D11-BDE6-82A6988F2B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7B2884D-2168-4F15-9229-27CF55E48AA4}" type="pres">
      <dgm:prSet presAssocID="{49F237FF-A164-4D11-BDE6-82A6988F2B75}" presName="spaceRect" presStyleCnt="0"/>
      <dgm:spPr/>
    </dgm:pt>
    <dgm:pt modelId="{72ED9759-4AE7-434D-B8DD-A40E664A46D4}" type="pres">
      <dgm:prSet presAssocID="{49F237FF-A164-4D11-BDE6-82A6988F2B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ED21F00-FBA0-416B-A6E2-B60039A44B7C}" type="presOf" srcId="{666ECEC7-48FC-4702-A57B-4BF46DE7EEB3}" destId="{12E15D88-4B32-45AB-9F8D-AE9BC209B3B9}" srcOrd="0" destOrd="0" presId="urn:microsoft.com/office/officeart/2018/2/layout/IconVerticalSolidList"/>
    <dgm:cxn modelId="{39CCF83D-3364-4828-ACC2-C8F852A5B68F}" type="presOf" srcId="{49F237FF-A164-4D11-BDE6-82A6988F2B75}" destId="{72ED9759-4AE7-434D-B8DD-A40E664A46D4}" srcOrd="0" destOrd="0" presId="urn:microsoft.com/office/officeart/2018/2/layout/IconVerticalSolidList"/>
    <dgm:cxn modelId="{D0A56148-9429-4FD1-BEDD-C83E660A29D1}" srcId="{A917F240-40CD-4460-A9AA-A486B6C6E279}" destId="{EBB5D495-6EF0-431B-9DCF-40F935782382}" srcOrd="1" destOrd="0" parTransId="{897621ED-03F1-47DD-B9FC-6D91631444CF}" sibTransId="{646A0315-94A4-49F7-889A-5E035268C781}"/>
    <dgm:cxn modelId="{66883A98-EF43-4016-B490-6E5662DCBB55}" type="presOf" srcId="{A917F240-40CD-4460-A9AA-A486B6C6E279}" destId="{62FA3F0D-F5BF-48F7-97C5-03832F0EB936}" srcOrd="0" destOrd="0" presId="urn:microsoft.com/office/officeart/2018/2/layout/IconVerticalSolidList"/>
    <dgm:cxn modelId="{61C063AF-F612-4FA5-8F71-C3F7D79F059F}" srcId="{A917F240-40CD-4460-A9AA-A486B6C6E279}" destId="{49F237FF-A164-4D11-BDE6-82A6988F2B75}" srcOrd="2" destOrd="0" parTransId="{12497534-39D6-4B93-9604-601FF957FF73}" sibTransId="{2720410B-4B6C-433C-8ADA-D5E715A63B70}"/>
    <dgm:cxn modelId="{0BC5BAC7-5E6A-4A32-8532-D3715BB417E3}" type="presOf" srcId="{EBB5D495-6EF0-431B-9DCF-40F935782382}" destId="{A75A9EEE-BF53-4EEC-92DE-7FBA87739985}" srcOrd="0" destOrd="0" presId="urn:microsoft.com/office/officeart/2018/2/layout/IconVerticalSolidList"/>
    <dgm:cxn modelId="{0061E6FF-764E-4268-90EB-F5FAB70E786A}" srcId="{A917F240-40CD-4460-A9AA-A486B6C6E279}" destId="{666ECEC7-48FC-4702-A57B-4BF46DE7EEB3}" srcOrd="0" destOrd="0" parTransId="{F65DFE1A-F91F-430C-B7A8-78CC160A9154}" sibTransId="{DD1B3D0B-2502-450D-BA3E-E53181BE1400}"/>
    <dgm:cxn modelId="{9C244354-B237-4B01-A044-4961CD659BD1}" type="presParOf" srcId="{62FA3F0D-F5BF-48F7-97C5-03832F0EB936}" destId="{5A249C3A-98F6-4D75-A567-2AE03F747677}" srcOrd="0" destOrd="0" presId="urn:microsoft.com/office/officeart/2018/2/layout/IconVerticalSolidList"/>
    <dgm:cxn modelId="{41DE4731-A389-4CB4-9B4C-ADAC9AB13A3C}" type="presParOf" srcId="{5A249C3A-98F6-4D75-A567-2AE03F747677}" destId="{50809879-2A37-4953-86FC-A30F65CF777C}" srcOrd="0" destOrd="0" presId="urn:microsoft.com/office/officeart/2018/2/layout/IconVerticalSolidList"/>
    <dgm:cxn modelId="{22E1B4AA-87B9-459B-83DD-F2AE00C41148}" type="presParOf" srcId="{5A249C3A-98F6-4D75-A567-2AE03F747677}" destId="{EC345817-9B25-412B-A083-A56EF7421CE9}" srcOrd="1" destOrd="0" presId="urn:microsoft.com/office/officeart/2018/2/layout/IconVerticalSolidList"/>
    <dgm:cxn modelId="{F6DADFEB-5F2F-4394-A4D3-B9998DDD6063}" type="presParOf" srcId="{5A249C3A-98F6-4D75-A567-2AE03F747677}" destId="{21025D77-5D1D-4342-B8AF-4163424024FE}" srcOrd="2" destOrd="0" presId="urn:microsoft.com/office/officeart/2018/2/layout/IconVerticalSolidList"/>
    <dgm:cxn modelId="{5B4C24E3-ADEF-4F0E-AF69-48A7488D7C16}" type="presParOf" srcId="{5A249C3A-98F6-4D75-A567-2AE03F747677}" destId="{12E15D88-4B32-45AB-9F8D-AE9BC209B3B9}" srcOrd="3" destOrd="0" presId="urn:microsoft.com/office/officeart/2018/2/layout/IconVerticalSolidList"/>
    <dgm:cxn modelId="{B98B5F13-7DB5-4268-8BA0-8DDFA9227B7C}" type="presParOf" srcId="{62FA3F0D-F5BF-48F7-97C5-03832F0EB936}" destId="{C331D9D1-B492-462A-8FAD-B6275D20CF56}" srcOrd="1" destOrd="0" presId="urn:microsoft.com/office/officeart/2018/2/layout/IconVerticalSolidList"/>
    <dgm:cxn modelId="{0C9E7E64-A433-4CAC-9388-FCF5270BDC30}" type="presParOf" srcId="{62FA3F0D-F5BF-48F7-97C5-03832F0EB936}" destId="{D62E7935-08A6-426F-9AFB-B6CD591B73D3}" srcOrd="2" destOrd="0" presId="urn:microsoft.com/office/officeart/2018/2/layout/IconVerticalSolidList"/>
    <dgm:cxn modelId="{F2D995B5-9CA2-4A00-96AB-ACE063C9CF1D}" type="presParOf" srcId="{D62E7935-08A6-426F-9AFB-B6CD591B73D3}" destId="{55D884A5-4B91-47D9-86EA-7258DA87F80B}" srcOrd="0" destOrd="0" presId="urn:microsoft.com/office/officeart/2018/2/layout/IconVerticalSolidList"/>
    <dgm:cxn modelId="{722F813A-CDC3-40D9-A640-1E5BAA4309DB}" type="presParOf" srcId="{D62E7935-08A6-426F-9AFB-B6CD591B73D3}" destId="{22F44B0A-C1EE-4FB2-A468-BF384EA95619}" srcOrd="1" destOrd="0" presId="urn:microsoft.com/office/officeart/2018/2/layout/IconVerticalSolidList"/>
    <dgm:cxn modelId="{92F532A3-55F6-4133-BD01-094D92F6B1CC}" type="presParOf" srcId="{D62E7935-08A6-426F-9AFB-B6CD591B73D3}" destId="{64A2AB48-4F89-456E-B706-C1D1337C93CC}" srcOrd="2" destOrd="0" presId="urn:microsoft.com/office/officeart/2018/2/layout/IconVerticalSolidList"/>
    <dgm:cxn modelId="{71AD8830-17A6-4226-A23C-33BDA7179FB4}" type="presParOf" srcId="{D62E7935-08A6-426F-9AFB-B6CD591B73D3}" destId="{A75A9EEE-BF53-4EEC-92DE-7FBA87739985}" srcOrd="3" destOrd="0" presId="urn:microsoft.com/office/officeart/2018/2/layout/IconVerticalSolidList"/>
    <dgm:cxn modelId="{0CD86F8A-64C1-4D9C-BC0F-08A2CAF7DF9E}" type="presParOf" srcId="{62FA3F0D-F5BF-48F7-97C5-03832F0EB936}" destId="{777C44FD-5A60-4C9E-9F58-E87A26F7B5CE}" srcOrd="3" destOrd="0" presId="urn:microsoft.com/office/officeart/2018/2/layout/IconVerticalSolidList"/>
    <dgm:cxn modelId="{59837F6F-EE74-4A87-B17F-D60FDC4FB4E7}" type="presParOf" srcId="{62FA3F0D-F5BF-48F7-97C5-03832F0EB936}" destId="{BC3C9955-9830-4161-B4EC-3CAD027C120B}" srcOrd="4" destOrd="0" presId="urn:microsoft.com/office/officeart/2018/2/layout/IconVerticalSolidList"/>
    <dgm:cxn modelId="{7709948B-3320-4944-9124-9C116E6873AD}" type="presParOf" srcId="{BC3C9955-9830-4161-B4EC-3CAD027C120B}" destId="{6C57D8CE-D4C0-4A32-8A3C-B6676B411B59}" srcOrd="0" destOrd="0" presId="urn:microsoft.com/office/officeart/2018/2/layout/IconVerticalSolidList"/>
    <dgm:cxn modelId="{02A0F1A2-AF65-415C-B473-6AFF4F4DDD2A}" type="presParOf" srcId="{BC3C9955-9830-4161-B4EC-3CAD027C120B}" destId="{627D5B14-00A7-4380-9516-35895664A4D0}" srcOrd="1" destOrd="0" presId="urn:microsoft.com/office/officeart/2018/2/layout/IconVerticalSolidList"/>
    <dgm:cxn modelId="{E8225F7B-9054-4F0B-BD79-AC04705A6417}" type="presParOf" srcId="{BC3C9955-9830-4161-B4EC-3CAD027C120B}" destId="{A7B2884D-2168-4F15-9229-27CF55E48AA4}" srcOrd="2" destOrd="0" presId="urn:microsoft.com/office/officeart/2018/2/layout/IconVerticalSolidList"/>
    <dgm:cxn modelId="{BBF50534-FD80-4329-9CBF-CA7D79E03301}" type="presParOf" srcId="{BC3C9955-9830-4161-B4EC-3CAD027C120B}" destId="{72ED9759-4AE7-434D-B8DD-A40E664A46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0D6F0E-031B-4780-AA4C-11E5724D34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E17D4F-DD57-44CF-A6CB-1057145C60CA}">
      <dgm:prSet/>
      <dgm:spPr/>
      <dgm:t>
        <a:bodyPr/>
        <a:lstStyle/>
        <a:p>
          <a:r>
            <a:rPr lang="en-ID"/>
            <a:t>Collection of programs </a:t>
          </a:r>
          <a:endParaRPr lang="en-US"/>
        </a:p>
      </dgm:t>
    </dgm:pt>
    <dgm:pt modelId="{F081E3D9-BCC1-4C38-B3F3-FD9EA6D52948}" type="parTrans" cxnId="{D38CC319-9AC7-4C59-B265-618D8D86E4CF}">
      <dgm:prSet/>
      <dgm:spPr/>
      <dgm:t>
        <a:bodyPr/>
        <a:lstStyle/>
        <a:p>
          <a:endParaRPr lang="en-US"/>
        </a:p>
      </dgm:t>
    </dgm:pt>
    <dgm:pt modelId="{A7D3ABC4-A06B-4BE4-80B4-2BDE7EAD1A42}" type="sibTrans" cxnId="{D38CC319-9AC7-4C59-B265-618D8D86E4CF}">
      <dgm:prSet/>
      <dgm:spPr/>
      <dgm:t>
        <a:bodyPr/>
        <a:lstStyle/>
        <a:p>
          <a:endParaRPr lang="en-US"/>
        </a:p>
      </dgm:t>
    </dgm:pt>
    <dgm:pt modelId="{8ACDD7C9-FCF6-4EB4-8CA0-133E1F85B2E4}">
      <dgm:prSet/>
      <dgm:spPr/>
      <dgm:t>
        <a:bodyPr/>
        <a:lstStyle/>
        <a:p>
          <a:r>
            <a:rPr lang="en-ID"/>
            <a:t>Manages the database structure</a:t>
          </a:r>
          <a:endParaRPr lang="en-US"/>
        </a:p>
      </dgm:t>
    </dgm:pt>
    <dgm:pt modelId="{C777A8AD-D062-4C28-9A9A-97DE75B291E1}" type="parTrans" cxnId="{3B3707F8-00FA-4547-8BB6-005EBF5E04E3}">
      <dgm:prSet/>
      <dgm:spPr/>
      <dgm:t>
        <a:bodyPr/>
        <a:lstStyle/>
        <a:p>
          <a:endParaRPr lang="en-US"/>
        </a:p>
      </dgm:t>
    </dgm:pt>
    <dgm:pt modelId="{D8818E56-131A-4A88-98AF-9F717F54D39D}" type="sibTrans" cxnId="{3B3707F8-00FA-4547-8BB6-005EBF5E04E3}">
      <dgm:prSet/>
      <dgm:spPr/>
      <dgm:t>
        <a:bodyPr/>
        <a:lstStyle/>
        <a:p>
          <a:endParaRPr lang="en-US"/>
        </a:p>
      </dgm:t>
    </dgm:pt>
    <dgm:pt modelId="{03E28868-C410-4C28-83A8-8CDF292A90B3}">
      <dgm:prSet/>
      <dgm:spPr/>
      <dgm:t>
        <a:bodyPr/>
        <a:lstStyle/>
        <a:p>
          <a:r>
            <a:rPr lang="en-ID"/>
            <a:t>Controls access to data stored in the database </a:t>
          </a:r>
          <a:endParaRPr lang="en-US"/>
        </a:p>
      </dgm:t>
    </dgm:pt>
    <dgm:pt modelId="{5438F7EF-5AF3-46C5-8EFB-1917FA4F192B}" type="parTrans" cxnId="{7540E191-BC7B-4C8E-801B-59EF2131257F}">
      <dgm:prSet/>
      <dgm:spPr/>
      <dgm:t>
        <a:bodyPr/>
        <a:lstStyle/>
        <a:p>
          <a:endParaRPr lang="en-US"/>
        </a:p>
      </dgm:t>
    </dgm:pt>
    <dgm:pt modelId="{7938D887-1D6E-4A7F-9A91-27B4D317EA48}" type="sibTrans" cxnId="{7540E191-BC7B-4C8E-801B-59EF2131257F}">
      <dgm:prSet/>
      <dgm:spPr/>
      <dgm:t>
        <a:bodyPr/>
        <a:lstStyle/>
        <a:p>
          <a:endParaRPr lang="en-US"/>
        </a:p>
      </dgm:t>
    </dgm:pt>
    <dgm:pt modelId="{5D08A492-2C5B-47CA-B33D-06382F59EECB}" type="pres">
      <dgm:prSet presAssocID="{B40D6F0E-031B-4780-AA4C-11E5724D3487}" presName="root" presStyleCnt="0">
        <dgm:presLayoutVars>
          <dgm:dir/>
          <dgm:resizeHandles val="exact"/>
        </dgm:presLayoutVars>
      </dgm:prSet>
      <dgm:spPr/>
    </dgm:pt>
    <dgm:pt modelId="{19FF97C9-01AF-4C89-80A3-9261920D3D3E}" type="pres">
      <dgm:prSet presAssocID="{9EE17D4F-DD57-44CF-A6CB-1057145C60CA}" presName="compNode" presStyleCnt="0"/>
      <dgm:spPr/>
    </dgm:pt>
    <dgm:pt modelId="{D94661AE-89E7-42D7-A663-C42DC9BDFF7F}" type="pres">
      <dgm:prSet presAssocID="{9EE17D4F-DD57-44CF-A6CB-1057145C60CA}" presName="bgRect" presStyleLbl="bgShp" presStyleIdx="0" presStyleCnt="3"/>
      <dgm:spPr/>
    </dgm:pt>
    <dgm:pt modelId="{95E30FE8-96B6-4B7C-A70B-8159BA681452}" type="pres">
      <dgm:prSet presAssocID="{9EE17D4F-DD57-44CF-A6CB-1057145C60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1AA0A4F4-1828-407C-9B43-AF023C8F1FA7}" type="pres">
      <dgm:prSet presAssocID="{9EE17D4F-DD57-44CF-A6CB-1057145C60CA}" presName="spaceRect" presStyleCnt="0"/>
      <dgm:spPr/>
    </dgm:pt>
    <dgm:pt modelId="{BC17A4B2-4A67-4989-976F-6EABF0A8894C}" type="pres">
      <dgm:prSet presAssocID="{9EE17D4F-DD57-44CF-A6CB-1057145C60CA}" presName="parTx" presStyleLbl="revTx" presStyleIdx="0" presStyleCnt="3">
        <dgm:presLayoutVars>
          <dgm:chMax val="0"/>
          <dgm:chPref val="0"/>
        </dgm:presLayoutVars>
      </dgm:prSet>
      <dgm:spPr/>
    </dgm:pt>
    <dgm:pt modelId="{19C4937B-6ADA-458A-B43D-539434B5FB07}" type="pres">
      <dgm:prSet presAssocID="{A7D3ABC4-A06B-4BE4-80B4-2BDE7EAD1A42}" presName="sibTrans" presStyleCnt="0"/>
      <dgm:spPr/>
    </dgm:pt>
    <dgm:pt modelId="{776044FD-461F-4C4B-BC87-605A4D1F53BD}" type="pres">
      <dgm:prSet presAssocID="{8ACDD7C9-FCF6-4EB4-8CA0-133E1F85B2E4}" presName="compNode" presStyleCnt="0"/>
      <dgm:spPr/>
    </dgm:pt>
    <dgm:pt modelId="{8F793D8F-E818-4FCE-9C62-9E0837386257}" type="pres">
      <dgm:prSet presAssocID="{8ACDD7C9-FCF6-4EB4-8CA0-133E1F85B2E4}" presName="bgRect" presStyleLbl="bgShp" presStyleIdx="1" presStyleCnt="3"/>
      <dgm:spPr/>
    </dgm:pt>
    <dgm:pt modelId="{195A2305-556B-425D-BC3F-A49B4034D26C}" type="pres">
      <dgm:prSet presAssocID="{8ACDD7C9-FCF6-4EB4-8CA0-133E1F85B2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892E69-2A53-4398-8724-40B84D2BB666}" type="pres">
      <dgm:prSet presAssocID="{8ACDD7C9-FCF6-4EB4-8CA0-133E1F85B2E4}" presName="spaceRect" presStyleCnt="0"/>
      <dgm:spPr/>
    </dgm:pt>
    <dgm:pt modelId="{4799D077-CF4C-48CC-BB86-559CFA9279AD}" type="pres">
      <dgm:prSet presAssocID="{8ACDD7C9-FCF6-4EB4-8CA0-133E1F85B2E4}" presName="parTx" presStyleLbl="revTx" presStyleIdx="1" presStyleCnt="3">
        <dgm:presLayoutVars>
          <dgm:chMax val="0"/>
          <dgm:chPref val="0"/>
        </dgm:presLayoutVars>
      </dgm:prSet>
      <dgm:spPr/>
    </dgm:pt>
    <dgm:pt modelId="{5C29541A-1905-4E4F-BEED-8E495FD153C7}" type="pres">
      <dgm:prSet presAssocID="{D8818E56-131A-4A88-98AF-9F717F54D39D}" presName="sibTrans" presStyleCnt="0"/>
      <dgm:spPr/>
    </dgm:pt>
    <dgm:pt modelId="{1217CBB6-AA4B-417B-9451-F31D12A738E3}" type="pres">
      <dgm:prSet presAssocID="{03E28868-C410-4C28-83A8-8CDF292A90B3}" presName="compNode" presStyleCnt="0"/>
      <dgm:spPr/>
    </dgm:pt>
    <dgm:pt modelId="{68A7E9EB-D3EE-441C-92C5-16A646FA9349}" type="pres">
      <dgm:prSet presAssocID="{03E28868-C410-4C28-83A8-8CDF292A90B3}" presName="bgRect" presStyleLbl="bgShp" presStyleIdx="2" presStyleCnt="3"/>
      <dgm:spPr/>
    </dgm:pt>
    <dgm:pt modelId="{CB5019BF-BAA9-462A-85AB-63981156A9A5}" type="pres">
      <dgm:prSet presAssocID="{03E28868-C410-4C28-83A8-8CDF292A90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A55F2C7-7F85-47E6-857B-555CE5255363}" type="pres">
      <dgm:prSet presAssocID="{03E28868-C410-4C28-83A8-8CDF292A90B3}" presName="spaceRect" presStyleCnt="0"/>
      <dgm:spPr/>
    </dgm:pt>
    <dgm:pt modelId="{1F257AD1-32C0-45F6-8009-5F9E4E75DBB8}" type="pres">
      <dgm:prSet presAssocID="{03E28868-C410-4C28-83A8-8CDF292A90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8CC319-9AC7-4C59-B265-618D8D86E4CF}" srcId="{B40D6F0E-031B-4780-AA4C-11E5724D3487}" destId="{9EE17D4F-DD57-44CF-A6CB-1057145C60CA}" srcOrd="0" destOrd="0" parTransId="{F081E3D9-BCC1-4C38-B3F3-FD9EA6D52948}" sibTransId="{A7D3ABC4-A06B-4BE4-80B4-2BDE7EAD1A42}"/>
    <dgm:cxn modelId="{147C9634-18B0-41E0-AB30-02E69D444212}" type="presOf" srcId="{03E28868-C410-4C28-83A8-8CDF292A90B3}" destId="{1F257AD1-32C0-45F6-8009-5F9E4E75DBB8}" srcOrd="0" destOrd="0" presId="urn:microsoft.com/office/officeart/2018/2/layout/IconVerticalSolidList"/>
    <dgm:cxn modelId="{53C10959-05F1-4E59-BF97-35804E9DD6D6}" type="presOf" srcId="{9EE17D4F-DD57-44CF-A6CB-1057145C60CA}" destId="{BC17A4B2-4A67-4989-976F-6EABF0A8894C}" srcOrd="0" destOrd="0" presId="urn:microsoft.com/office/officeart/2018/2/layout/IconVerticalSolidList"/>
    <dgm:cxn modelId="{57B9335A-7142-41AF-9224-ED1C5794DC15}" type="presOf" srcId="{8ACDD7C9-FCF6-4EB4-8CA0-133E1F85B2E4}" destId="{4799D077-CF4C-48CC-BB86-559CFA9279AD}" srcOrd="0" destOrd="0" presId="urn:microsoft.com/office/officeart/2018/2/layout/IconVerticalSolidList"/>
    <dgm:cxn modelId="{7540E191-BC7B-4C8E-801B-59EF2131257F}" srcId="{B40D6F0E-031B-4780-AA4C-11E5724D3487}" destId="{03E28868-C410-4C28-83A8-8CDF292A90B3}" srcOrd="2" destOrd="0" parTransId="{5438F7EF-5AF3-46C5-8EFB-1917FA4F192B}" sibTransId="{7938D887-1D6E-4A7F-9A91-27B4D317EA48}"/>
    <dgm:cxn modelId="{ABA782A3-3A6B-4C94-B756-5683DA53B55E}" type="presOf" srcId="{B40D6F0E-031B-4780-AA4C-11E5724D3487}" destId="{5D08A492-2C5B-47CA-B33D-06382F59EECB}" srcOrd="0" destOrd="0" presId="urn:microsoft.com/office/officeart/2018/2/layout/IconVerticalSolidList"/>
    <dgm:cxn modelId="{3B3707F8-00FA-4547-8BB6-005EBF5E04E3}" srcId="{B40D6F0E-031B-4780-AA4C-11E5724D3487}" destId="{8ACDD7C9-FCF6-4EB4-8CA0-133E1F85B2E4}" srcOrd="1" destOrd="0" parTransId="{C777A8AD-D062-4C28-9A9A-97DE75B291E1}" sibTransId="{D8818E56-131A-4A88-98AF-9F717F54D39D}"/>
    <dgm:cxn modelId="{09A15E14-32FD-4EDB-AA20-6E9EA3D0C77D}" type="presParOf" srcId="{5D08A492-2C5B-47CA-B33D-06382F59EECB}" destId="{19FF97C9-01AF-4C89-80A3-9261920D3D3E}" srcOrd="0" destOrd="0" presId="urn:microsoft.com/office/officeart/2018/2/layout/IconVerticalSolidList"/>
    <dgm:cxn modelId="{8209425C-2804-4A0B-8FC5-2FCAD2C02171}" type="presParOf" srcId="{19FF97C9-01AF-4C89-80A3-9261920D3D3E}" destId="{D94661AE-89E7-42D7-A663-C42DC9BDFF7F}" srcOrd="0" destOrd="0" presId="urn:microsoft.com/office/officeart/2018/2/layout/IconVerticalSolidList"/>
    <dgm:cxn modelId="{6E7A86C8-F0FB-4E3B-BD5C-D11120B3F30B}" type="presParOf" srcId="{19FF97C9-01AF-4C89-80A3-9261920D3D3E}" destId="{95E30FE8-96B6-4B7C-A70B-8159BA681452}" srcOrd="1" destOrd="0" presId="urn:microsoft.com/office/officeart/2018/2/layout/IconVerticalSolidList"/>
    <dgm:cxn modelId="{400A2292-DC3E-4C05-83B9-459F429AF82E}" type="presParOf" srcId="{19FF97C9-01AF-4C89-80A3-9261920D3D3E}" destId="{1AA0A4F4-1828-407C-9B43-AF023C8F1FA7}" srcOrd="2" destOrd="0" presId="urn:microsoft.com/office/officeart/2018/2/layout/IconVerticalSolidList"/>
    <dgm:cxn modelId="{E4DACE9F-C949-4C49-A57B-427260392E90}" type="presParOf" srcId="{19FF97C9-01AF-4C89-80A3-9261920D3D3E}" destId="{BC17A4B2-4A67-4989-976F-6EABF0A8894C}" srcOrd="3" destOrd="0" presId="urn:microsoft.com/office/officeart/2018/2/layout/IconVerticalSolidList"/>
    <dgm:cxn modelId="{7D31D1E8-2B1C-4AF4-B851-C0B38761E6B4}" type="presParOf" srcId="{5D08A492-2C5B-47CA-B33D-06382F59EECB}" destId="{19C4937B-6ADA-458A-B43D-539434B5FB07}" srcOrd="1" destOrd="0" presId="urn:microsoft.com/office/officeart/2018/2/layout/IconVerticalSolidList"/>
    <dgm:cxn modelId="{B4FAC5F8-47B9-4067-9896-1123EB532C1B}" type="presParOf" srcId="{5D08A492-2C5B-47CA-B33D-06382F59EECB}" destId="{776044FD-461F-4C4B-BC87-605A4D1F53BD}" srcOrd="2" destOrd="0" presId="urn:microsoft.com/office/officeart/2018/2/layout/IconVerticalSolidList"/>
    <dgm:cxn modelId="{5E84C0FF-7969-4F8B-A8C3-BE088DD6B33D}" type="presParOf" srcId="{776044FD-461F-4C4B-BC87-605A4D1F53BD}" destId="{8F793D8F-E818-4FCE-9C62-9E0837386257}" srcOrd="0" destOrd="0" presId="urn:microsoft.com/office/officeart/2018/2/layout/IconVerticalSolidList"/>
    <dgm:cxn modelId="{13EE1DD9-CA96-4141-A7F5-5907ECCED969}" type="presParOf" srcId="{776044FD-461F-4C4B-BC87-605A4D1F53BD}" destId="{195A2305-556B-425D-BC3F-A49B4034D26C}" srcOrd="1" destOrd="0" presId="urn:microsoft.com/office/officeart/2018/2/layout/IconVerticalSolidList"/>
    <dgm:cxn modelId="{F7C5A35F-957B-4F29-8C77-731964023A96}" type="presParOf" srcId="{776044FD-461F-4C4B-BC87-605A4D1F53BD}" destId="{63892E69-2A53-4398-8724-40B84D2BB666}" srcOrd="2" destOrd="0" presId="urn:microsoft.com/office/officeart/2018/2/layout/IconVerticalSolidList"/>
    <dgm:cxn modelId="{B87248EA-2C8F-4394-8F33-7653BB185972}" type="presParOf" srcId="{776044FD-461F-4C4B-BC87-605A4D1F53BD}" destId="{4799D077-CF4C-48CC-BB86-559CFA9279AD}" srcOrd="3" destOrd="0" presId="urn:microsoft.com/office/officeart/2018/2/layout/IconVerticalSolidList"/>
    <dgm:cxn modelId="{5F9BF8AB-D404-49BA-9B57-CB0AC1DC65E2}" type="presParOf" srcId="{5D08A492-2C5B-47CA-B33D-06382F59EECB}" destId="{5C29541A-1905-4E4F-BEED-8E495FD153C7}" srcOrd="3" destOrd="0" presId="urn:microsoft.com/office/officeart/2018/2/layout/IconVerticalSolidList"/>
    <dgm:cxn modelId="{E66771C8-5B46-4BD4-83E6-F8122F42367B}" type="presParOf" srcId="{5D08A492-2C5B-47CA-B33D-06382F59EECB}" destId="{1217CBB6-AA4B-417B-9451-F31D12A738E3}" srcOrd="4" destOrd="0" presId="urn:microsoft.com/office/officeart/2018/2/layout/IconVerticalSolidList"/>
    <dgm:cxn modelId="{67C378FA-F0A5-4F77-9FBA-B3D4A83DE5A1}" type="presParOf" srcId="{1217CBB6-AA4B-417B-9451-F31D12A738E3}" destId="{68A7E9EB-D3EE-441C-92C5-16A646FA9349}" srcOrd="0" destOrd="0" presId="urn:microsoft.com/office/officeart/2018/2/layout/IconVerticalSolidList"/>
    <dgm:cxn modelId="{7686200D-DDF3-4441-8F99-3A48394E3713}" type="presParOf" srcId="{1217CBB6-AA4B-417B-9451-F31D12A738E3}" destId="{CB5019BF-BAA9-462A-85AB-63981156A9A5}" srcOrd="1" destOrd="0" presId="urn:microsoft.com/office/officeart/2018/2/layout/IconVerticalSolidList"/>
    <dgm:cxn modelId="{6D111732-D494-4111-B30D-5B207B846E9E}" type="presParOf" srcId="{1217CBB6-AA4B-417B-9451-F31D12A738E3}" destId="{2A55F2C7-7F85-47E6-857B-555CE5255363}" srcOrd="2" destOrd="0" presId="urn:microsoft.com/office/officeart/2018/2/layout/IconVerticalSolidList"/>
    <dgm:cxn modelId="{CF0FAB1B-F02C-4165-8834-5E3CE14D9455}" type="presParOf" srcId="{1217CBB6-AA4B-417B-9451-F31D12A738E3}" destId="{1F257AD1-32C0-45F6-8009-5F9E4E75DB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35AF91-EC80-469A-8C53-27D15153D7A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4093BC-01ED-4DA1-9841-42DB60DAED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D" b="1"/>
            <a:t>Single-user database</a:t>
          </a:r>
          <a:r>
            <a:rPr lang="en-ID"/>
            <a:t>: Supports one user at a time </a:t>
          </a:r>
          <a:endParaRPr lang="en-US"/>
        </a:p>
      </dgm:t>
    </dgm:pt>
    <dgm:pt modelId="{C6825A13-D356-4B03-AD45-2264DB659917}" type="parTrans" cxnId="{01F2AD6D-0ECF-4506-9C7B-A23D17911D7C}">
      <dgm:prSet/>
      <dgm:spPr/>
      <dgm:t>
        <a:bodyPr/>
        <a:lstStyle/>
        <a:p>
          <a:endParaRPr lang="en-US"/>
        </a:p>
      </dgm:t>
    </dgm:pt>
    <dgm:pt modelId="{0A7488F5-7254-474E-83E8-F0ACFF02E7CA}" type="sibTrans" cxnId="{01F2AD6D-0ECF-4506-9C7B-A23D17911D7C}">
      <dgm:prSet/>
      <dgm:spPr/>
      <dgm:t>
        <a:bodyPr/>
        <a:lstStyle/>
        <a:p>
          <a:endParaRPr lang="en-US"/>
        </a:p>
      </dgm:t>
    </dgm:pt>
    <dgm:pt modelId="{10710EF1-310C-4D75-80E7-AAF605B644CA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 dirty="0"/>
            <a:t>Desktop database</a:t>
          </a:r>
          <a:r>
            <a:rPr lang="en-ID" dirty="0"/>
            <a:t>: Runs on PC </a:t>
          </a:r>
          <a:endParaRPr lang="en-US" dirty="0"/>
        </a:p>
      </dgm:t>
    </dgm:pt>
    <dgm:pt modelId="{8AF84371-88C6-4239-97A6-0F5F086024AD}" type="parTrans" cxnId="{E3E709F1-BE96-421A-B7EF-DF75F1A6D00D}">
      <dgm:prSet/>
      <dgm:spPr/>
      <dgm:t>
        <a:bodyPr/>
        <a:lstStyle/>
        <a:p>
          <a:endParaRPr lang="en-US"/>
        </a:p>
      </dgm:t>
    </dgm:pt>
    <dgm:pt modelId="{BC586ACB-D55E-4858-876D-34747F07109D}" type="sibTrans" cxnId="{E3E709F1-BE96-421A-B7EF-DF75F1A6D00D}">
      <dgm:prSet/>
      <dgm:spPr/>
      <dgm:t>
        <a:bodyPr/>
        <a:lstStyle/>
        <a:p>
          <a:endParaRPr lang="en-US"/>
        </a:p>
      </dgm:t>
    </dgm:pt>
    <dgm:pt modelId="{E0D67DD0-F651-4626-8D0D-66DF85AD9F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D" b="1" dirty="0"/>
            <a:t>Multiuser database</a:t>
          </a:r>
          <a:r>
            <a:rPr lang="en-ID" dirty="0"/>
            <a:t>: Supports multiple users at the same time </a:t>
          </a:r>
          <a:endParaRPr lang="en-US" dirty="0"/>
        </a:p>
      </dgm:t>
    </dgm:pt>
    <dgm:pt modelId="{5C92A8A4-44E3-41D6-80C4-7C7F6C40553C}" type="parTrans" cxnId="{74D55283-3E1E-425D-BB85-C0BCD7407703}">
      <dgm:prSet/>
      <dgm:spPr/>
      <dgm:t>
        <a:bodyPr/>
        <a:lstStyle/>
        <a:p>
          <a:endParaRPr lang="en-US"/>
        </a:p>
      </dgm:t>
    </dgm:pt>
    <dgm:pt modelId="{6F3AB338-01A7-4312-A376-6F9B4E43C275}" type="sibTrans" cxnId="{74D55283-3E1E-425D-BB85-C0BCD7407703}">
      <dgm:prSet/>
      <dgm:spPr/>
      <dgm:t>
        <a:bodyPr/>
        <a:lstStyle/>
        <a:p>
          <a:endParaRPr lang="en-US"/>
        </a:p>
      </dgm:t>
    </dgm:pt>
    <dgm:pt modelId="{AEBDA7E2-6C0E-4B87-86B8-D4DF6B5DFFDA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 dirty="0"/>
            <a:t>Workgroup databases</a:t>
          </a:r>
          <a:r>
            <a:rPr lang="en-ID" dirty="0"/>
            <a:t>: Supports a small number of users or a specific department </a:t>
          </a:r>
          <a:endParaRPr lang="en-US" dirty="0"/>
        </a:p>
      </dgm:t>
    </dgm:pt>
    <dgm:pt modelId="{503C3D64-DD51-47D6-ADD8-B0683817C413}" type="parTrans" cxnId="{E98BE8B6-F0E5-4C6D-B444-FBA9431848C6}">
      <dgm:prSet/>
      <dgm:spPr/>
      <dgm:t>
        <a:bodyPr/>
        <a:lstStyle/>
        <a:p>
          <a:endParaRPr lang="en-US"/>
        </a:p>
      </dgm:t>
    </dgm:pt>
    <dgm:pt modelId="{3D4357FA-F700-4914-943C-7141590D0949}" type="sibTrans" cxnId="{E98BE8B6-F0E5-4C6D-B444-FBA9431848C6}">
      <dgm:prSet/>
      <dgm:spPr/>
      <dgm:t>
        <a:bodyPr/>
        <a:lstStyle/>
        <a:p>
          <a:endParaRPr lang="en-US"/>
        </a:p>
      </dgm:t>
    </dgm:pt>
    <dgm:pt modelId="{8A060762-F30E-4FBD-835B-269B5879A957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Enterprise database</a:t>
          </a:r>
          <a:r>
            <a:rPr lang="en-ID"/>
            <a:t>: Supports many users across many departments </a:t>
          </a:r>
          <a:endParaRPr lang="en-US"/>
        </a:p>
      </dgm:t>
    </dgm:pt>
    <dgm:pt modelId="{D37B9FD8-2F6C-453D-B485-6BD823451E24}" type="parTrans" cxnId="{C3F42FF3-95B2-42CE-9D9B-21F720A57D82}">
      <dgm:prSet/>
      <dgm:spPr/>
      <dgm:t>
        <a:bodyPr/>
        <a:lstStyle/>
        <a:p>
          <a:endParaRPr lang="en-US"/>
        </a:p>
      </dgm:t>
    </dgm:pt>
    <dgm:pt modelId="{0D0C6284-7104-4934-BD60-E2B79BEB47C1}" type="sibTrans" cxnId="{C3F42FF3-95B2-42CE-9D9B-21F720A57D82}">
      <dgm:prSet/>
      <dgm:spPr/>
      <dgm:t>
        <a:bodyPr/>
        <a:lstStyle/>
        <a:p>
          <a:endParaRPr lang="en-US"/>
        </a:p>
      </dgm:t>
    </dgm:pt>
    <dgm:pt modelId="{C0D7B2D3-4046-4BAA-8C67-CD85EE87F3D9}" type="pres">
      <dgm:prSet presAssocID="{D435AF91-EC80-469A-8C53-27D15153D7A2}" presName="root" presStyleCnt="0">
        <dgm:presLayoutVars>
          <dgm:dir/>
          <dgm:resizeHandles val="exact"/>
        </dgm:presLayoutVars>
      </dgm:prSet>
      <dgm:spPr/>
    </dgm:pt>
    <dgm:pt modelId="{849E7586-54AB-4C57-AD5F-8B18D5471EE2}" type="pres">
      <dgm:prSet presAssocID="{0A4093BC-01ED-4DA1-9841-42DB60DAED00}" presName="compNode" presStyleCnt="0"/>
      <dgm:spPr/>
    </dgm:pt>
    <dgm:pt modelId="{A8777D48-114E-4A41-BED5-53A73DBB8CDE}" type="pres">
      <dgm:prSet presAssocID="{0A4093BC-01ED-4DA1-9841-42DB60DAED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D7BB8BF-69DC-46A3-B2C4-1A3AFBA403E8}" type="pres">
      <dgm:prSet presAssocID="{0A4093BC-01ED-4DA1-9841-42DB60DAED00}" presName="iconSpace" presStyleCnt="0"/>
      <dgm:spPr/>
    </dgm:pt>
    <dgm:pt modelId="{0EC7CBB3-F03C-432D-BA72-9F3C02CA7377}" type="pres">
      <dgm:prSet presAssocID="{0A4093BC-01ED-4DA1-9841-42DB60DAED00}" presName="parTx" presStyleLbl="revTx" presStyleIdx="0" presStyleCnt="4">
        <dgm:presLayoutVars>
          <dgm:chMax val="0"/>
          <dgm:chPref val="0"/>
        </dgm:presLayoutVars>
      </dgm:prSet>
      <dgm:spPr/>
    </dgm:pt>
    <dgm:pt modelId="{09BC2B76-8869-42F8-8C08-4B4E32455667}" type="pres">
      <dgm:prSet presAssocID="{0A4093BC-01ED-4DA1-9841-42DB60DAED00}" presName="txSpace" presStyleCnt="0"/>
      <dgm:spPr/>
    </dgm:pt>
    <dgm:pt modelId="{874FA078-9050-4421-B21D-835D47454B3D}" type="pres">
      <dgm:prSet presAssocID="{0A4093BC-01ED-4DA1-9841-42DB60DAED00}" presName="desTx" presStyleLbl="revTx" presStyleIdx="1" presStyleCnt="4">
        <dgm:presLayoutVars/>
      </dgm:prSet>
      <dgm:spPr/>
    </dgm:pt>
    <dgm:pt modelId="{FB8015A9-7918-455D-B71C-EC90C27FA34D}" type="pres">
      <dgm:prSet presAssocID="{0A7488F5-7254-474E-83E8-F0ACFF02E7CA}" presName="sibTrans" presStyleCnt="0"/>
      <dgm:spPr/>
    </dgm:pt>
    <dgm:pt modelId="{5614BDEF-3DC7-40F1-B6CD-6214A5DE33BF}" type="pres">
      <dgm:prSet presAssocID="{E0D67DD0-F651-4626-8D0D-66DF85AD9F51}" presName="compNode" presStyleCnt="0"/>
      <dgm:spPr/>
    </dgm:pt>
    <dgm:pt modelId="{5CB5795E-F3A3-4EE1-AF36-6AD082C28DEF}" type="pres">
      <dgm:prSet presAssocID="{E0D67DD0-F651-4626-8D0D-66DF85AD9F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7411CA-E7BA-4161-AF7C-D96EBD159739}" type="pres">
      <dgm:prSet presAssocID="{E0D67DD0-F651-4626-8D0D-66DF85AD9F51}" presName="iconSpace" presStyleCnt="0"/>
      <dgm:spPr/>
    </dgm:pt>
    <dgm:pt modelId="{4FD25660-767A-48C0-8717-02D544270882}" type="pres">
      <dgm:prSet presAssocID="{E0D67DD0-F651-4626-8D0D-66DF85AD9F51}" presName="parTx" presStyleLbl="revTx" presStyleIdx="2" presStyleCnt="4">
        <dgm:presLayoutVars>
          <dgm:chMax val="0"/>
          <dgm:chPref val="0"/>
        </dgm:presLayoutVars>
      </dgm:prSet>
      <dgm:spPr/>
    </dgm:pt>
    <dgm:pt modelId="{EB6AAB3C-FB79-4CC1-A95E-40F4A0B7B0D8}" type="pres">
      <dgm:prSet presAssocID="{E0D67DD0-F651-4626-8D0D-66DF85AD9F51}" presName="txSpace" presStyleCnt="0"/>
      <dgm:spPr/>
    </dgm:pt>
    <dgm:pt modelId="{97E62FC1-519C-4973-973D-459D65FC669F}" type="pres">
      <dgm:prSet presAssocID="{E0D67DD0-F651-4626-8D0D-66DF85AD9F51}" presName="desTx" presStyleLbl="revTx" presStyleIdx="3" presStyleCnt="4">
        <dgm:presLayoutVars/>
      </dgm:prSet>
      <dgm:spPr/>
    </dgm:pt>
  </dgm:ptLst>
  <dgm:cxnLst>
    <dgm:cxn modelId="{B80EFA0B-36BF-5842-9BC2-1014FD9B2C8D}" type="presOf" srcId="{8A060762-F30E-4FBD-835B-269B5879A957}" destId="{97E62FC1-519C-4973-973D-459D65FC669F}" srcOrd="0" destOrd="1" presId="urn:microsoft.com/office/officeart/2018/2/layout/IconLabelDescriptionList"/>
    <dgm:cxn modelId="{D5C9AF1E-BBE0-E249-A665-D0B04BEC25FE}" type="presOf" srcId="{E0D67DD0-F651-4626-8D0D-66DF85AD9F51}" destId="{4FD25660-767A-48C0-8717-02D544270882}" srcOrd="0" destOrd="0" presId="urn:microsoft.com/office/officeart/2018/2/layout/IconLabelDescriptionList"/>
    <dgm:cxn modelId="{0D25DC4E-3523-AF42-9D53-694A6B921E16}" type="presOf" srcId="{AEBDA7E2-6C0E-4B87-86B8-D4DF6B5DFFDA}" destId="{97E62FC1-519C-4973-973D-459D65FC669F}" srcOrd="0" destOrd="0" presId="urn:microsoft.com/office/officeart/2018/2/layout/IconLabelDescriptionList"/>
    <dgm:cxn modelId="{01F2AD6D-0ECF-4506-9C7B-A23D17911D7C}" srcId="{D435AF91-EC80-469A-8C53-27D15153D7A2}" destId="{0A4093BC-01ED-4DA1-9841-42DB60DAED00}" srcOrd="0" destOrd="0" parTransId="{C6825A13-D356-4B03-AD45-2264DB659917}" sibTransId="{0A7488F5-7254-474E-83E8-F0ACFF02E7CA}"/>
    <dgm:cxn modelId="{74D55283-3E1E-425D-BB85-C0BCD7407703}" srcId="{D435AF91-EC80-469A-8C53-27D15153D7A2}" destId="{E0D67DD0-F651-4626-8D0D-66DF85AD9F51}" srcOrd="1" destOrd="0" parTransId="{5C92A8A4-44E3-41D6-80C4-7C7F6C40553C}" sibTransId="{6F3AB338-01A7-4312-A376-6F9B4E43C275}"/>
    <dgm:cxn modelId="{4A666E83-C504-AE45-AFE9-49DB750B23B3}" type="presOf" srcId="{0A4093BC-01ED-4DA1-9841-42DB60DAED00}" destId="{0EC7CBB3-F03C-432D-BA72-9F3C02CA7377}" srcOrd="0" destOrd="0" presId="urn:microsoft.com/office/officeart/2018/2/layout/IconLabelDescriptionList"/>
    <dgm:cxn modelId="{0E89DA8B-2BFD-DE41-9CCB-9C3BC7756A10}" type="presOf" srcId="{10710EF1-310C-4D75-80E7-AAF605B644CA}" destId="{874FA078-9050-4421-B21D-835D47454B3D}" srcOrd="0" destOrd="0" presId="urn:microsoft.com/office/officeart/2018/2/layout/IconLabelDescriptionList"/>
    <dgm:cxn modelId="{CAB779B4-B2DF-5D48-B804-ED23D4843045}" type="presOf" srcId="{D435AF91-EC80-469A-8C53-27D15153D7A2}" destId="{C0D7B2D3-4046-4BAA-8C67-CD85EE87F3D9}" srcOrd="0" destOrd="0" presId="urn:microsoft.com/office/officeart/2018/2/layout/IconLabelDescriptionList"/>
    <dgm:cxn modelId="{E98BE8B6-F0E5-4C6D-B444-FBA9431848C6}" srcId="{E0D67DD0-F651-4626-8D0D-66DF85AD9F51}" destId="{AEBDA7E2-6C0E-4B87-86B8-D4DF6B5DFFDA}" srcOrd="0" destOrd="0" parTransId="{503C3D64-DD51-47D6-ADD8-B0683817C413}" sibTransId="{3D4357FA-F700-4914-943C-7141590D0949}"/>
    <dgm:cxn modelId="{E3E709F1-BE96-421A-B7EF-DF75F1A6D00D}" srcId="{0A4093BC-01ED-4DA1-9841-42DB60DAED00}" destId="{10710EF1-310C-4D75-80E7-AAF605B644CA}" srcOrd="0" destOrd="0" parTransId="{8AF84371-88C6-4239-97A6-0F5F086024AD}" sibTransId="{BC586ACB-D55E-4858-876D-34747F07109D}"/>
    <dgm:cxn modelId="{C3F42FF3-95B2-42CE-9D9B-21F720A57D82}" srcId="{E0D67DD0-F651-4626-8D0D-66DF85AD9F51}" destId="{8A060762-F30E-4FBD-835B-269B5879A957}" srcOrd="1" destOrd="0" parTransId="{D37B9FD8-2F6C-453D-B485-6BD823451E24}" sibTransId="{0D0C6284-7104-4934-BD60-E2B79BEB47C1}"/>
    <dgm:cxn modelId="{45198AC7-6248-EB4E-B672-72A025E6038F}" type="presParOf" srcId="{C0D7B2D3-4046-4BAA-8C67-CD85EE87F3D9}" destId="{849E7586-54AB-4C57-AD5F-8B18D5471EE2}" srcOrd="0" destOrd="0" presId="urn:microsoft.com/office/officeart/2018/2/layout/IconLabelDescriptionList"/>
    <dgm:cxn modelId="{EC775E52-A497-B047-BA87-525F1297BDD3}" type="presParOf" srcId="{849E7586-54AB-4C57-AD5F-8B18D5471EE2}" destId="{A8777D48-114E-4A41-BED5-53A73DBB8CDE}" srcOrd="0" destOrd="0" presId="urn:microsoft.com/office/officeart/2018/2/layout/IconLabelDescriptionList"/>
    <dgm:cxn modelId="{097C6164-A070-7740-A63F-DCCEE1E8EB75}" type="presParOf" srcId="{849E7586-54AB-4C57-AD5F-8B18D5471EE2}" destId="{ED7BB8BF-69DC-46A3-B2C4-1A3AFBA403E8}" srcOrd="1" destOrd="0" presId="urn:microsoft.com/office/officeart/2018/2/layout/IconLabelDescriptionList"/>
    <dgm:cxn modelId="{00815ADD-8860-C947-AB11-802CDEFDA513}" type="presParOf" srcId="{849E7586-54AB-4C57-AD5F-8B18D5471EE2}" destId="{0EC7CBB3-F03C-432D-BA72-9F3C02CA7377}" srcOrd="2" destOrd="0" presId="urn:microsoft.com/office/officeart/2018/2/layout/IconLabelDescriptionList"/>
    <dgm:cxn modelId="{FBBDB967-7556-764C-9062-3C93280423EF}" type="presParOf" srcId="{849E7586-54AB-4C57-AD5F-8B18D5471EE2}" destId="{09BC2B76-8869-42F8-8C08-4B4E32455667}" srcOrd="3" destOrd="0" presId="urn:microsoft.com/office/officeart/2018/2/layout/IconLabelDescriptionList"/>
    <dgm:cxn modelId="{E6B9D9DE-5A2F-0343-80DB-F116206EE4E6}" type="presParOf" srcId="{849E7586-54AB-4C57-AD5F-8B18D5471EE2}" destId="{874FA078-9050-4421-B21D-835D47454B3D}" srcOrd="4" destOrd="0" presId="urn:microsoft.com/office/officeart/2018/2/layout/IconLabelDescriptionList"/>
    <dgm:cxn modelId="{B42744B4-4B61-8B4E-839B-24C4DDE48648}" type="presParOf" srcId="{C0D7B2D3-4046-4BAA-8C67-CD85EE87F3D9}" destId="{FB8015A9-7918-455D-B71C-EC90C27FA34D}" srcOrd="1" destOrd="0" presId="urn:microsoft.com/office/officeart/2018/2/layout/IconLabelDescriptionList"/>
    <dgm:cxn modelId="{F9D02E9B-F2E4-1040-9C81-3A47C8E7E5F4}" type="presParOf" srcId="{C0D7B2D3-4046-4BAA-8C67-CD85EE87F3D9}" destId="{5614BDEF-3DC7-40F1-B6CD-6214A5DE33BF}" srcOrd="2" destOrd="0" presId="urn:microsoft.com/office/officeart/2018/2/layout/IconLabelDescriptionList"/>
    <dgm:cxn modelId="{31987664-C4C3-834D-8905-6C41018080A7}" type="presParOf" srcId="{5614BDEF-3DC7-40F1-B6CD-6214A5DE33BF}" destId="{5CB5795E-F3A3-4EE1-AF36-6AD082C28DEF}" srcOrd="0" destOrd="0" presId="urn:microsoft.com/office/officeart/2018/2/layout/IconLabelDescriptionList"/>
    <dgm:cxn modelId="{BB2071F4-24F5-DD4B-8337-4592E287E3AC}" type="presParOf" srcId="{5614BDEF-3DC7-40F1-B6CD-6214A5DE33BF}" destId="{1D7411CA-E7BA-4161-AF7C-D96EBD159739}" srcOrd="1" destOrd="0" presId="urn:microsoft.com/office/officeart/2018/2/layout/IconLabelDescriptionList"/>
    <dgm:cxn modelId="{26F9E4D2-37C9-EF45-B733-3DC6BADB1529}" type="presParOf" srcId="{5614BDEF-3DC7-40F1-B6CD-6214A5DE33BF}" destId="{4FD25660-767A-48C0-8717-02D544270882}" srcOrd="2" destOrd="0" presId="urn:microsoft.com/office/officeart/2018/2/layout/IconLabelDescriptionList"/>
    <dgm:cxn modelId="{D3D046CE-1022-1F4D-BDB1-050C8A5FA4DD}" type="presParOf" srcId="{5614BDEF-3DC7-40F1-B6CD-6214A5DE33BF}" destId="{EB6AAB3C-FB79-4CC1-A95E-40F4A0B7B0D8}" srcOrd="3" destOrd="0" presId="urn:microsoft.com/office/officeart/2018/2/layout/IconLabelDescriptionList"/>
    <dgm:cxn modelId="{CA7A9E99-5C22-404A-B9F2-128FF23E54F9}" type="presParOf" srcId="{5614BDEF-3DC7-40F1-B6CD-6214A5DE33BF}" destId="{97E62FC1-519C-4973-973D-459D65FC669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219697-AEF7-4C79-9D77-298A1BEF5B4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F3AF0A-FA96-416C-B13A-A1E2B5407B03}">
      <dgm:prSet/>
      <dgm:spPr/>
      <dgm:t>
        <a:bodyPr/>
        <a:lstStyle/>
        <a:p>
          <a:r>
            <a:rPr lang="en-ID" b="1"/>
            <a:t>Centralized database</a:t>
          </a:r>
          <a:r>
            <a:rPr lang="en-ID"/>
            <a:t>: Data is located at a single site </a:t>
          </a:r>
          <a:endParaRPr lang="en-US"/>
        </a:p>
      </dgm:t>
    </dgm:pt>
    <dgm:pt modelId="{9E859949-C99A-4518-8C68-D38DB5D37CFE}" type="parTrans" cxnId="{CBFB5CBB-3045-456E-A1B7-821644F9D1A3}">
      <dgm:prSet/>
      <dgm:spPr/>
      <dgm:t>
        <a:bodyPr/>
        <a:lstStyle/>
        <a:p>
          <a:endParaRPr lang="en-US"/>
        </a:p>
      </dgm:t>
    </dgm:pt>
    <dgm:pt modelId="{C45A604C-4187-487F-97F3-4ED9CA492B16}" type="sibTrans" cxnId="{CBFB5CBB-3045-456E-A1B7-821644F9D1A3}">
      <dgm:prSet/>
      <dgm:spPr/>
      <dgm:t>
        <a:bodyPr/>
        <a:lstStyle/>
        <a:p>
          <a:endParaRPr lang="en-US"/>
        </a:p>
      </dgm:t>
    </dgm:pt>
    <dgm:pt modelId="{19EB822E-C9BC-4905-9B0E-CCC563FD7989}">
      <dgm:prSet/>
      <dgm:spPr/>
      <dgm:t>
        <a:bodyPr/>
        <a:lstStyle/>
        <a:p>
          <a:r>
            <a:rPr lang="en-ID" b="1"/>
            <a:t>Distributed database</a:t>
          </a:r>
          <a:r>
            <a:rPr lang="en-ID"/>
            <a:t>: Data is distributed across different sites </a:t>
          </a:r>
          <a:endParaRPr lang="en-US"/>
        </a:p>
      </dgm:t>
    </dgm:pt>
    <dgm:pt modelId="{6B38E985-CDC8-491D-A453-3A41CE789DE2}" type="parTrans" cxnId="{94228C8C-3E8E-4493-849D-56F4A5820F11}">
      <dgm:prSet/>
      <dgm:spPr/>
      <dgm:t>
        <a:bodyPr/>
        <a:lstStyle/>
        <a:p>
          <a:endParaRPr lang="en-US"/>
        </a:p>
      </dgm:t>
    </dgm:pt>
    <dgm:pt modelId="{088183A9-4DD2-468B-BE56-0B09A9FAA558}" type="sibTrans" cxnId="{94228C8C-3E8E-4493-849D-56F4A5820F11}">
      <dgm:prSet/>
      <dgm:spPr/>
      <dgm:t>
        <a:bodyPr/>
        <a:lstStyle/>
        <a:p>
          <a:endParaRPr lang="en-US"/>
        </a:p>
      </dgm:t>
    </dgm:pt>
    <dgm:pt modelId="{78C71ABA-801B-4449-A984-FCF767E41EDB}">
      <dgm:prSet/>
      <dgm:spPr/>
      <dgm:t>
        <a:bodyPr/>
        <a:lstStyle/>
        <a:p>
          <a:r>
            <a:rPr lang="en-ID" b="1"/>
            <a:t>Cloud database</a:t>
          </a:r>
          <a:r>
            <a:rPr lang="en-ID"/>
            <a:t>: Created and maintained using cloud data services that provide defined performance measures for the database </a:t>
          </a:r>
          <a:endParaRPr lang="en-US"/>
        </a:p>
      </dgm:t>
    </dgm:pt>
    <dgm:pt modelId="{24D628C5-1BA0-4239-8DBF-CB8D596A2E22}" type="parTrans" cxnId="{B7970C84-DCBB-46A1-9BFA-5F01BDCEB13B}">
      <dgm:prSet/>
      <dgm:spPr/>
      <dgm:t>
        <a:bodyPr/>
        <a:lstStyle/>
        <a:p>
          <a:endParaRPr lang="en-US"/>
        </a:p>
      </dgm:t>
    </dgm:pt>
    <dgm:pt modelId="{525E0DBB-6D4B-4E56-9373-197151C4CBB6}" type="sibTrans" cxnId="{B7970C84-DCBB-46A1-9BFA-5F01BDCEB13B}">
      <dgm:prSet/>
      <dgm:spPr/>
      <dgm:t>
        <a:bodyPr/>
        <a:lstStyle/>
        <a:p>
          <a:endParaRPr lang="en-US"/>
        </a:p>
      </dgm:t>
    </dgm:pt>
    <dgm:pt modelId="{73E1D7F8-3D17-AD44-AAB7-4DF6AEA6D9CC}" type="pres">
      <dgm:prSet presAssocID="{40219697-AEF7-4C79-9D77-298A1BEF5B49}" presName="vert0" presStyleCnt="0">
        <dgm:presLayoutVars>
          <dgm:dir/>
          <dgm:animOne val="branch"/>
          <dgm:animLvl val="lvl"/>
        </dgm:presLayoutVars>
      </dgm:prSet>
      <dgm:spPr/>
    </dgm:pt>
    <dgm:pt modelId="{DC666F90-3D8A-514D-B5D5-7A14A6CC69B4}" type="pres">
      <dgm:prSet presAssocID="{44F3AF0A-FA96-416C-B13A-A1E2B5407B03}" presName="thickLine" presStyleLbl="alignNode1" presStyleIdx="0" presStyleCnt="3"/>
      <dgm:spPr/>
    </dgm:pt>
    <dgm:pt modelId="{B409E36A-A3D8-7349-8BA3-03A17A640115}" type="pres">
      <dgm:prSet presAssocID="{44F3AF0A-FA96-416C-B13A-A1E2B5407B03}" presName="horz1" presStyleCnt="0"/>
      <dgm:spPr/>
    </dgm:pt>
    <dgm:pt modelId="{364B51F1-6799-1140-86E4-541DAEB18AA6}" type="pres">
      <dgm:prSet presAssocID="{44F3AF0A-FA96-416C-B13A-A1E2B5407B03}" presName="tx1" presStyleLbl="revTx" presStyleIdx="0" presStyleCnt="3"/>
      <dgm:spPr/>
    </dgm:pt>
    <dgm:pt modelId="{2214BB24-6B2A-5A45-BB9B-B4B0023226EF}" type="pres">
      <dgm:prSet presAssocID="{44F3AF0A-FA96-416C-B13A-A1E2B5407B03}" presName="vert1" presStyleCnt="0"/>
      <dgm:spPr/>
    </dgm:pt>
    <dgm:pt modelId="{9DA57714-7DAD-9E4B-A7EC-6B2243386CAF}" type="pres">
      <dgm:prSet presAssocID="{19EB822E-C9BC-4905-9B0E-CCC563FD7989}" presName="thickLine" presStyleLbl="alignNode1" presStyleIdx="1" presStyleCnt="3"/>
      <dgm:spPr/>
    </dgm:pt>
    <dgm:pt modelId="{328F4798-FE0F-114D-A527-8A9BDCBB58C0}" type="pres">
      <dgm:prSet presAssocID="{19EB822E-C9BC-4905-9B0E-CCC563FD7989}" presName="horz1" presStyleCnt="0"/>
      <dgm:spPr/>
    </dgm:pt>
    <dgm:pt modelId="{EF9E875A-A3DE-B14B-B3EC-DDB1550EE6BE}" type="pres">
      <dgm:prSet presAssocID="{19EB822E-C9BC-4905-9B0E-CCC563FD7989}" presName="tx1" presStyleLbl="revTx" presStyleIdx="1" presStyleCnt="3"/>
      <dgm:spPr/>
    </dgm:pt>
    <dgm:pt modelId="{E55DFF76-730F-B34A-8F06-CF51EFEBF421}" type="pres">
      <dgm:prSet presAssocID="{19EB822E-C9BC-4905-9B0E-CCC563FD7989}" presName="vert1" presStyleCnt="0"/>
      <dgm:spPr/>
    </dgm:pt>
    <dgm:pt modelId="{7B2D9D41-6036-8F4C-9666-8A879DDD4C18}" type="pres">
      <dgm:prSet presAssocID="{78C71ABA-801B-4449-A984-FCF767E41EDB}" presName="thickLine" presStyleLbl="alignNode1" presStyleIdx="2" presStyleCnt="3"/>
      <dgm:spPr/>
    </dgm:pt>
    <dgm:pt modelId="{A7EB9169-EE3F-EB4A-8DE5-868F492D15EF}" type="pres">
      <dgm:prSet presAssocID="{78C71ABA-801B-4449-A984-FCF767E41EDB}" presName="horz1" presStyleCnt="0"/>
      <dgm:spPr/>
    </dgm:pt>
    <dgm:pt modelId="{6D859B31-4A2A-D946-B53D-AC918EE44821}" type="pres">
      <dgm:prSet presAssocID="{78C71ABA-801B-4449-A984-FCF767E41EDB}" presName="tx1" presStyleLbl="revTx" presStyleIdx="2" presStyleCnt="3"/>
      <dgm:spPr/>
    </dgm:pt>
    <dgm:pt modelId="{313B71AE-98AB-F146-9E7A-86FCC6610126}" type="pres">
      <dgm:prSet presAssocID="{78C71ABA-801B-4449-A984-FCF767E41EDB}" presName="vert1" presStyleCnt="0"/>
      <dgm:spPr/>
    </dgm:pt>
  </dgm:ptLst>
  <dgm:cxnLst>
    <dgm:cxn modelId="{0E1FD023-2C68-9140-AC10-4EDBF198A289}" type="presOf" srcId="{78C71ABA-801B-4449-A984-FCF767E41EDB}" destId="{6D859B31-4A2A-D946-B53D-AC918EE44821}" srcOrd="0" destOrd="0" presId="urn:microsoft.com/office/officeart/2008/layout/LinedList"/>
    <dgm:cxn modelId="{B7970C84-DCBB-46A1-9BFA-5F01BDCEB13B}" srcId="{40219697-AEF7-4C79-9D77-298A1BEF5B49}" destId="{78C71ABA-801B-4449-A984-FCF767E41EDB}" srcOrd="2" destOrd="0" parTransId="{24D628C5-1BA0-4239-8DBF-CB8D596A2E22}" sibTransId="{525E0DBB-6D4B-4E56-9373-197151C4CBB6}"/>
    <dgm:cxn modelId="{9AAADC84-06C4-7345-B2CB-F7F6A59C825A}" type="presOf" srcId="{44F3AF0A-FA96-416C-B13A-A1E2B5407B03}" destId="{364B51F1-6799-1140-86E4-541DAEB18AA6}" srcOrd="0" destOrd="0" presId="urn:microsoft.com/office/officeart/2008/layout/LinedList"/>
    <dgm:cxn modelId="{94228C8C-3E8E-4493-849D-56F4A5820F11}" srcId="{40219697-AEF7-4C79-9D77-298A1BEF5B49}" destId="{19EB822E-C9BC-4905-9B0E-CCC563FD7989}" srcOrd="1" destOrd="0" parTransId="{6B38E985-CDC8-491D-A453-3A41CE789DE2}" sibTransId="{088183A9-4DD2-468B-BE56-0B09A9FAA558}"/>
    <dgm:cxn modelId="{BDF5BEA1-8D64-0645-8E51-0E12C6D23577}" type="presOf" srcId="{19EB822E-C9BC-4905-9B0E-CCC563FD7989}" destId="{EF9E875A-A3DE-B14B-B3EC-DDB1550EE6BE}" srcOrd="0" destOrd="0" presId="urn:microsoft.com/office/officeart/2008/layout/LinedList"/>
    <dgm:cxn modelId="{E3E0F9B1-4282-A848-8871-7EBDC3B90FB1}" type="presOf" srcId="{40219697-AEF7-4C79-9D77-298A1BEF5B49}" destId="{73E1D7F8-3D17-AD44-AAB7-4DF6AEA6D9CC}" srcOrd="0" destOrd="0" presId="urn:microsoft.com/office/officeart/2008/layout/LinedList"/>
    <dgm:cxn modelId="{CBFB5CBB-3045-456E-A1B7-821644F9D1A3}" srcId="{40219697-AEF7-4C79-9D77-298A1BEF5B49}" destId="{44F3AF0A-FA96-416C-B13A-A1E2B5407B03}" srcOrd="0" destOrd="0" parTransId="{9E859949-C99A-4518-8C68-D38DB5D37CFE}" sibTransId="{C45A604C-4187-487F-97F3-4ED9CA492B16}"/>
    <dgm:cxn modelId="{FF49C715-0AC2-924C-AFF0-D278ACFC5843}" type="presParOf" srcId="{73E1D7F8-3D17-AD44-AAB7-4DF6AEA6D9CC}" destId="{DC666F90-3D8A-514D-B5D5-7A14A6CC69B4}" srcOrd="0" destOrd="0" presId="urn:microsoft.com/office/officeart/2008/layout/LinedList"/>
    <dgm:cxn modelId="{4C606C59-3025-8C4F-9E26-56940D532B92}" type="presParOf" srcId="{73E1D7F8-3D17-AD44-AAB7-4DF6AEA6D9CC}" destId="{B409E36A-A3D8-7349-8BA3-03A17A640115}" srcOrd="1" destOrd="0" presId="urn:microsoft.com/office/officeart/2008/layout/LinedList"/>
    <dgm:cxn modelId="{934C0433-671C-5F42-B232-6802494B1224}" type="presParOf" srcId="{B409E36A-A3D8-7349-8BA3-03A17A640115}" destId="{364B51F1-6799-1140-86E4-541DAEB18AA6}" srcOrd="0" destOrd="0" presId="urn:microsoft.com/office/officeart/2008/layout/LinedList"/>
    <dgm:cxn modelId="{2739D418-7C5A-8446-8E31-32765D6CCA94}" type="presParOf" srcId="{B409E36A-A3D8-7349-8BA3-03A17A640115}" destId="{2214BB24-6B2A-5A45-BB9B-B4B0023226EF}" srcOrd="1" destOrd="0" presId="urn:microsoft.com/office/officeart/2008/layout/LinedList"/>
    <dgm:cxn modelId="{C0732458-78DF-DC46-BF31-1CAF37D02D03}" type="presParOf" srcId="{73E1D7F8-3D17-AD44-AAB7-4DF6AEA6D9CC}" destId="{9DA57714-7DAD-9E4B-A7EC-6B2243386CAF}" srcOrd="2" destOrd="0" presId="urn:microsoft.com/office/officeart/2008/layout/LinedList"/>
    <dgm:cxn modelId="{D5584538-31E0-EF4B-BE7E-B47582E1141D}" type="presParOf" srcId="{73E1D7F8-3D17-AD44-AAB7-4DF6AEA6D9CC}" destId="{328F4798-FE0F-114D-A527-8A9BDCBB58C0}" srcOrd="3" destOrd="0" presId="urn:microsoft.com/office/officeart/2008/layout/LinedList"/>
    <dgm:cxn modelId="{008AE396-0510-3446-B0EF-44B23EC8AF3E}" type="presParOf" srcId="{328F4798-FE0F-114D-A527-8A9BDCBB58C0}" destId="{EF9E875A-A3DE-B14B-B3EC-DDB1550EE6BE}" srcOrd="0" destOrd="0" presId="urn:microsoft.com/office/officeart/2008/layout/LinedList"/>
    <dgm:cxn modelId="{80C616EC-1E3E-6042-807F-9569F00EC4BD}" type="presParOf" srcId="{328F4798-FE0F-114D-A527-8A9BDCBB58C0}" destId="{E55DFF76-730F-B34A-8F06-CF51EFEBF421}" srcOrd="1" destOrd="0" presId="urn:microsoft.com/office/officeart/2008/layout/LinedList"/>
    <dgm:cxn modelId="{C8A13D62-F454-AD4E-BD6B-0DFA64681FC8}" type="presParOf" srcId="{73E1D7F8-3D17-AD44-AAB7-4DF6AEA6D9CC}" destId="{7B2D9D41-6036-8F4C-9666-8A879DDD4C18}" srcOrd="4" destOrd="0" presId="urn:microsoft.com/office/officeart/2008/layout/LinedList"/>
    <dgm:cxn modelId="{A4D3F2B8-EEF2-BA4D-89E9-F6A1877D00DB}" type="presParOf" srcId="{73E1D7F8-3D17-AD44-AAB7-4DF6AEA6D9CC}" destId="{A7EB9169-EE3F-EB4A-8DE5-868F492D15EF}" srcOrd="5" destOrd="0" presId="urn:microsoft.com/office/officeart/2008/layout/LinedList"/>
    <dgm:cxn modelId="{D8DEBA49-27EA-3C42-BFE6-443AD3BD0D06}" type="presParOf" srcId="{A7EB9169-EE3F-EB4A-8DE5-868F492D15EF}" destId="{6D859B31-4A2A-D946-B53D-AC918EE44821}" srcOrd="0" destOrd="0" presId="urn:microsoft.com/office/officeart/2008/layout/LinedList"/>
    <dgm:cxn modelId="{4EDA365F-4897-C64C-87C3-61638D5D33AF}" type="presParOf" srcId="{A7EB9169-EE3F-EB4A-8DE5-868F492D15EF}" destId="{313B71AE-98AB-F146-9E7A-86FCC66101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05A80-282C-4272-8224-737F225A2D50}">
      <dsp:nvSpPr>
        <dsp:cNvPr id="0" name=""/>
        <dsp:cNvSpPr/>
      </dsp:nvSpPr>
      <dsp:spPr>
        <a:xfrm>
          <a:off x="0" y="2307"/>
          <a:ext cx="6303729" cy="11697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AB3F6-214F-46D2-8E3E-B2AB293E1280}">
      <dsp:nvSpPr>
        <dsp:cNvPr id="0" name=""/>
        <dsp:cNvSpPr/>
      </dsp:nvSpPr>
      <dsp:spPr>
        <a:xfrm>
          <a:off x="353843" y="265497"/>
          <a:ext cx="643352" cy="6433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201E0-A793-46C5-907F-FAECFC1B50F3}">
      <dsp:nvSpPr>
        <dsp:cNvPr id="0" name=""/>
        <dsp:cNvSpPr/>
      </dsp:nvSpPr>
      <dsp:spPr>
        <a:xfrm>
          <a:off x="1351039" y="2307"/>
          <a:ext cx="4952689" cy="116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7" tIns="123797" rIns="123797" bIns="12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Many computing applications deal with large amounts of information.</a:t>
          </a:r>
        </a:p>
      </dsp:txBody>
      <dsp:txXfrm>
        <a:off x="1351039" y="2307"/>
        <a:ext cx="4952689" cy="1169731"/>
      </dsp:txXfrm>
    </dsp:sp>
    <dsp:sp modelId="{0EA362BA-CDD1-4BB6-8428-4331CB3E4A7A}">
      <dsp:nvSpPr>
        <dsp:cNvPr id="0" name=""/>
        <dsp:cNvSpPr/>
      </dsp:nvSpPr>
      <dsp:spPr>
        <a:xfrm>
          <a:off x="0" y="1464471"/>
          <a:ext cx="6303729" cy="11697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340EC-3ED0-4FB4-8788-1A0D9C5BF9BD}">
      <dsp:nvSpPr>
        <dsp:cNvPr id="0" name=""/>
        <dsp:cNvSpPr/>
      </dsp:nvSpPr>
      <dsp:spPr>
        <a:xfrm>
          <a:off x="353843" y="1727661"/>
          <a:ext cx="643352" cy="6433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D7589-B8F6-4B41-A590-C7F98BA6AE26}">
      <dsp:nvSpPr>
        <dsp:cNvPr id="0" name=""/>
        <dsp:cNvSpPr/>
      </dsp:nvSpPr>
      <dsp:spPr>
        <a:xfrm>
          <a:off x="1351039" y="1464471"/>
          <a:ext cx="4952689" cy="116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7" tIns="123797" rIns="123797" bIns="12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Database systems give a set of tools for storing, searching and managing this information.</a:t>
          </a:r>
        </a:p>
      </dsp:txBody>
      <dsp:txXfrm>
        <a:off x="1351039" y="1464471"/>
        <a:ext cx="4952689" cy="1169731"/>
      </dsp:txXfrm>
    </dsp:sp>
    <dsp:sp modelId="{F52D934E-C404-4103-BBF0-CEA4E6CD1FFE}">
      <dsp:nvSpPr>
        <dsp:cNvPr id="0" name=""/>
        <dsp:cNvSpPr/>
      </dsp:nvSpPr>
      <dsp:spPr>
        <a:xfrm>
          <a:off x="0" y="2926635"/>
          <a:ext cx="6303729" cy="11697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50486-D351-456D-B7D0-CC112D7A6585}">
      <dsp:nvSpPr>
        <dsp:cNvPr id="0" name=""/>
        <dsp:cNvSpPr/>
      </dsp:nvSpPr>
      <dsp:spPr>
        <a:xfrm>
          <a:off x="353843" y="3189825"/>
          <a:ext cx="643352" cy="6433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59871-CDB1-4D62-98A8-E69F9EA75C0B}">
      <dsp:nvSpPr>
        <dsp:cNvPr id="0" name=""/>
        <dsp:cNvSpPr/>
      </dsp:nvSpPr>
      <dsp:spPr>
        <a:xfrm>
          <a:off x="1351039" y="2926635"/>
          <a:ext cx="4952689" cy="116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7" tIns="123797" rIns="123797" bIns="12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Databases are a ‘core topic’ in computer science and IT.</a:t>
          </a:r>
        </a:p>
      </dsp:txBody>
      <dsp:txXfrm>
        <a:off x="1351039" y="2926635"/>
        <a:ext cx="4952689" cy="1169731"/>
      </dsp:txXfrm>
    </dsp:sp>
    <dsp:sp modelId="{A392C0E6-2E99-4DE8-9514-CC81EA75908D}">
      <dsp:nvSpPr>
        <dsp:cNvPr id="0" name=""/>
        <dsp:cNvSpPr/>
      </dsp:nvSpPr>
      <dsp:spPr>
        <a:xfrm>
          <a:off x="0" y="4388799"/>
          <a:ext cx="6303729" cy="11697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48A57-CCA9-4482-931E-D9720394FAFB}">
      <dsp:nvSpPr>
        <dsp:cNvPr id="0" name=""/>
        <dsp:cNvSpPr/>
      </dsp:nvSpPr>
      <dsp:spPr>
        <a:xfrm>
          <a:off x="353843" y="4651989"/>
          <a:ext cx="643352" cy="6433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365AB-DB9B-4668-8F8B-C179AAAD2E1E}">
      <dsp:nvSpPr>
        <dsp:cNvPr id="0" name=""/>
        <dsp:cNvSpPr/>
      </dsp:nvSpPr>
      <dsp:spPr>
        <a:xfrm>
          <a:off x="1351039" y="4388799"/>
          <a:ext cx="4952689" cy="116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7" tIns="123797" rIns="123797" bIns="12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Basic concepts and skills with database systems are part of the skill set you will be </a:t>
          </a:r>
          <a:r>
            <a:rPr lang="en-US" sz="1900" b="1" i="1" kern="1200"/>
            <a:t>assumed </a:t>
          </a:r>
          <a:r>
            <a:rPr lang="en-US" sz="1900" kern="1200"/>
            <a:t>to have as a CS and IT graduate.</a:t>
          </a:r>
        </a:p>
      </dsp:txBody>
      <dsp:txXfrm>
        <a:off x="1351039" y="4388799"/>
        <a:ext cx="4952689" cy="11697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B39DC-CE95-4001-BBEE-83624D8CFFC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27123-38BE-4CBC-946F-BD117500CD8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80C4D-593E-4583-94C3-D371E0241B0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Focuses on the design of the database structure that will be used to store and manage end-user data </a:t>
          </a:r>
          <a:endParaRPr lang="en-US" sz="2500" kern="1200"/>
        </a:p>
      </dsp:txBody>
      <dsp:txXfrm>
        <a:off x="1435590" y="531"/>
        <a:ext cx="9080009" cy="1242935"/>
      </dsp:txXfrm>
    </dsp:sp>
    <dsp:sp modelId="{6558AA1C-22AC-49BA-8B56-9666E67343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3E16-587E-4FE7-9AA6-9C6C87BE963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6FECC-5DFD-4E51-A1C8-528F1C08A4AE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Well-designed database</a:t>
          </a:r>
          <a:endParaRPr lang="en-US" sz="2500" kern="1200"/>
        </a:p>
      </dsp:txBody>
      <dsp:txXfrm>
        <a:off x="1435590" y="1554201"/>
        <a:ext cx="4732020" cy="1242935"/>
      </dsp:txXfrm>
    </dsp:sp>
    <dsp:sp modelId="{AF3E6CC6-D26B-4AC4-AEA3-407B985805A8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Facilitates data management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Generates accurate and valuable information </a:t>
          </a:r>
          <a:endParaRPr lang="en-US" sz="1800" kern="1200"/>
        </a:p>
      </dsp:txBody>
      <dsp:txXfrm>
        <a:off x="6167610" y="1554201"/>
        <a:ext cx="4347989" cy="1242935"/>
      </dsp:txXfrm>
    </dsp:sp>
    <dsp:sp modelId="{BAA51037-5D13-4AFF-AC4E-2E94810BFDC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E8BEA-E82A-421D-BED6-ED1BE786E8E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22FD2-53B0-4A42-A6E1-E863E7D14BE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Poorly designed database causes difficult-to-trace errors 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C7098-AE68-FF46-AB72-39DA76362781}">
      <dsp:nvSpPr>
        <dsp:cNvPr id="0" name=""/>
        <dsp:cNvSpPr/>
      </dsp:nvSpPr>
      <dsp:spPr>
        <a:xfrm rot="5400000">
          <a:off x="6779007" y="-2898560"/>
          <a:ext cx="74320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700" kern="1200"/>
            <a:t>Enforces user security and data privacy </a:t>
          </a:r>
          <a:endParaRPr lang="en-US" sz="1700" kern="1200"/>
        </a:p>
      </dsp:txBody>
      <dsp:txXfrm rot="-5400000">
        <a:off x="3785615" y="131112"/>
        <a:ext cx="6693704" cy="670640"/>
      </dsp:txXfrm>
    </dsp:sp>
    <dsp:sp modelId="{0CA8479D-BD3A-1446-8D16-B1B7360C9048}">
      <dsp:nvSpPr>
        <dsp:cNvPr id="0" name=""/>
        <dsp:cNvSpPr/>
      </dsp:nvSpPr>
      <dsp:spPr>
        <a:xfrm>
          <a:off x="0" y="1931"/>
          <a:ext cx="3785616" cy="929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Security management</a:t>
          </a:r>
          <a:endParaRPr lang="en-US" sz="2600" kern="1200"/>
        </a:p>
      </dsp:txBody>
      <dsp:txXfrm>
        <a:off x="45350" y="47281"/>
        <a:ext cx="3694916" cy="838300"/>
      </dsp:txXfrm>
    </dsp:sp>
    <dsp:sp modelId="{4CF2C36B-0682-7947-9130-3A51BA0B6ABB}">
      <dsp:nvSpPr>
        <dsp:cNvPr id="0" name=""/>
        <dsp:cNvSpPr/>
      </dsp:nvSpPr>
      <dsp:spPr>
        <a:xfrm rot="5400000">
          <a:off x="6779007" y="-1923110"/>
          <a:ext cx="743200" cy="6729984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700" kern="1200"/>
            <a:t>Sophisticated algorithms ensure that multiple users can access the database concurrently without compromising its integrity </a:t>
          </a:r>
          <a:endParaRPr lang="en-US" sz="1700" kern="1200"/>
        </a:p>
      </dsp:txBody>
      <dsp:txXfrm rot="-5400000">
        <a:off x="3785615" y="1106562"/>
        <a:ext cx="6693704" cy="670640"/>
      </dsp:txXfrm>
    </dsp:sp>
    <dsp:sp modelId="{EF96B297-961B-3642-A3F9-5C5C2D7DC8F2}">
      <dsp:nvSpPr>
        <dsp:cNvPr id="0" name=""/>
        <dsp:cNvSpPr/>
      </dsp:nvSpPr>
      <dsp:spPr>
        <a:xfrm>
          <a:off x="0" y="977381"/>
          <a:ext cx="3785616" cy="9290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Multiuser access control </a:t>
          </a:r>
          <a:endParaRPr lang="en-US" sz="2600" kern="1200"/>
        </a:p>
      </dsp:txBody>
      <dsp:txXfrm>
        <a:off x="45350" y="1022731"/>
        <a:ext cx="3694916" cy="838300"/>
      </dsp:txXfrm>
    </dsp:sp>
    <dsp:sp modelId="{BF1D151A-9C2C-2342-8FE3-BF2416A4F2C8}">
      <dsp:nvSpPr>
        <dsp:cNvPr id="0" name=""/>
        <dsp:cNvSpPr/>
      </dsp:nvSpPr>
      <dsp:spPr>
        <a:xfrm rot="5400000">
          <a:off x="6779007" y="-947660"/>
          <a:ext cx="743200" cy="6729984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700" kern="1200"/>
            <a:t>Enables recovery of the database after a failure </a:t>
          </a:r>
          <a:endParaRPr lang="en-US" sz="1700" kern="1200"/>
        </a:p>
      </dsp:txBody>
      <dsp:txXfrm rot="-5400000">
        <a:off x="3785615" y="2082012"/>
        <a:ext cx="6693704" cy="670640"/>
      </dsp:txXfrm>
    </dsp:sp>
    <dsp:sp modelId="{43095FA4-B909-2246-80E8-BAA0B1EA482C}">
      <dsp:nvSpPr>
        <dsp:cNvPr id="0" name=""/>
        <dsp:cNvSpPr/>
      </dsp:nvSpPr>
      <dsp:spPr>
        <a:xfrm>
          <a:off x="0" y="1952831"/>
          <a:ext cx="3785616" cy="9290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Backup and recovery management</a:t>
          </a:r>
          <a:endParaRPr lang="en-US" sz="2600" kern="1200"/>
        </a:p>
      </dsp:txBody>
      <dsp:txXfrm>
        <a:off x="45350" y="1998181"/>
        <a:ext cx="3694916" cy="838300"/>
      </dsp:txXfrm>
    </dsp:sp>
    <dsp:sp modelId="{9614C214-44CA-B948-BE69-79E4A8B091A9}">
      <dsp:nvSpPr>
        <dsp:cNvPr id="0" name=""/>
        <dsp:cNvSpPr/>
      </dsp:nvSpPr>
      <dsp:spPr>
        <a:xfrm rot="5400000">
          <a:off x="6779007" y="27789"/>
          <a:ext cx="743200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700" kern="1200"/>
            <a:t>Minimizes redundancy and maximizes consistency </a:t>
          </a:r>
          <a:br>
            <a:rPr lang="en-ID" sz="1700" kern="1200"/>
          </a:br>
          <a:endParaRPr lang="en-US" sz="1700" kern="1200"/>
        </a:p>
      </dsp:txBody>
      <dsp:txXfrm rot="-5400000">
        <a:off x="3785615" y="3057461"/>
        <a:ext cx="6693704" cy="670640"/>
      </dsp:txXfrm>
    </dsp:sp>
    <dsp:sp modelId="{6B531E79-A714-E247-AE7F-CDE930A9DC2F}">
      <dsp:nvSpPr>
        <dsp:cNvPr id="0" name=""/>
        <dsp:cNvSpPr/>
      </dsp:nvSpPr>
      <dsp:spPr>
        <a:xfrm>
          <a:off x="0" y="2928281"/>
          <a:ext cx="3785616" cy="929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Data integrity management</a:t>
          </a:r>
          <a:endParaRPr lang="en-US" sz="2600" kern="1200"/>
        </a:p>
      </dsp:txBody>
      <dsp:txXfrm>
        <a:off x="45350" y="2973631"/>
        <a:ext cx="3694916" cy="8383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C096A-2777-7D4C-8172-39C5F88D7753}">
      <dsp:nvSpPr>
        <dsp:cNvPr id="0" name=""/>
        <dsp:cNvSpPr/>
      </dsp:nvSpPr>
      <dsp:spPr>
        <a:xfrm>
          <a:off x="0" y="876348"/>
          <a:ext cx="6735443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900" kern="1200"/>
            <a:t>Increased costs</a:t>
          </a:r>
          <a:endParaRPr lang="en-US" sz="2900" kern="1200"/>
        </a:p>
      </dsp:txBody>
      <dsp:txXfrm>
        <a:off x="33955" y="910303"/>
        <a:ext cx="6667533" cy="627655"/>
      </dsp:txXfrm>
    </dsp:sp>
    <dsp:sp modelId="{CD868B91-5FAF-A048-90AD-F346B76B661B}">
      <dsp:nvSpPr>
        <dsp:cNvPr id="0" name=""/>
        <dsp:cNvSpPr/>
      </dsp:nvSpPr>
      <dsp:spPr>
        <a:xfrm>
          <a:off x="0" y="1655433"/>
          <a:ext cx="6735443" cy="695565"/>
        </a:xfrm>
        <a:prstGeom prst="roundRect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900" kern="1200"/>
            <a:t>Management complexity </a:t>
          </a:r>
          <a:endParaRPr lang="en-US" sz="2900" kern="1200"/>
        </a:p>
      </dsp:txBody>
      <dsp:txXfrm>
        <a:off x="33955" y="1689388"/>
        <a:ext cx="6667533" cy="627655"/>
      </dsp:txXfrm>
    </dsp:sp>
    <dsp:sp modelId="{16ADA090-5DA6-CC48-AC42-F6B47CDC91EB}">
      <dsp:nvSpPr>
        <dsp:cNvPr id="0" name=""/>
        <dsp:cNvSpPr/>
      </dsp:nvSpPr>
      <dsp:spPr>
        <a:xfrm>
          <a:off x="0" y="2434518"/>
          <a:ext cx="6735443" cy="695565"/>
        </a:xfrm>
        <a:prstGeom prst="roundRect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900" kern="1200"/>
            <a:t>Maintaining currency</a:t>
          </a:r>
          <a:endParaRPr lang="en-US" sz="2900" kern="1200"/>
        </a:p>
      </dsp:txBody>
      <dsp:txXfrm>
        <a:off x="33955" y="2468473"/>
        <a:ext cx="6667533" cy="627655"/>
      </dsp:txXfrm>
    </dsp:sp>
    <dsp:sp modelId="{A14716AC-B01E-A344-893B-43BD66567C7C}">
      <dsp:nvSpPr>
        <dsp:cNvPr id="0" name=""/>
        <dsp:cNvSpPr/>
      </dsp:nvSpPr>
      <dsp:spPr>
        <a:xfrm>
          <a:off x="0" y="3213603"/>
          <a:ext cx="6735443" cy="695565"/>
        </a:xfrm>
        <a:prstGeom prst="roundRect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900" kern="1200"/>
            <a:t>Vendor dependence</a:t>
          </a:r>
          <a:endParaRPr lang="en-US" sz="2900" kern="1200"/>
        </a:p>
      </dsp:txBody>
      <dsp:txXfrm>
        <a:off x="33955" y="3247558"/>
        <a:ext cx="6667533" cy="627655"/>
      </dsp:txXfrm>
    </dsp:sp>
    <dsp:sp modelId="{C6245B61-9AF7-C24B-8BDA-F40DAA3AA411}">
      <dsp:nvSpPr>
        <dsp:cNvPr id="0" name=""/>
        <dsp:cNvSpPr/>
      </dsp:nvSpPr>
      <dsp:spPr>
        <a:xfrm>
          <a:off x="0" y="3992688"/>
          <a:ext cx="6735443" cy="695565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900" kern="1200"/>
            <a:t>Frequent upgrade/replacement cycles </a:t>
          </a:r>
          <a:endParaRPr lang="en-US" sz="2900" kern="1200"/>
        </a:p>
      </dsp:txBody>
      <dsp:txXfrm>
        <a:off x="33955" y="4026643"/>
        <a:ext cx="6667533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251F1-7114-4746-A2FC-9E8925ED1FE8}">
      <dsp:nvSpPr>
        <dsp:cNvPr id="0" name=""/>
        <dsp:cNvSpPr/>
      </dsp:nvSpPr>
      <dsp:spPr>
        <a:xfrm>
          <a:off x="0" y="411867"/>
          <a:ext cx="6291714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307" tIns="416560" rIns="48830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000" kern="1200" dirty="0"/>
            <a:t>Raw facts 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Raw data -  Not yet been Processed to reveal the meaning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Building blocks of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Data Management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Generation, Storage, and retrieval of data</a:t>
          </a:r>
        </a:p>
      </dsp:txBody>
      <dsp:txXfrm>
        <a:off x="0" y="411867"/>
        <a:ext cx="6291714" cy="2457000"/>
      </dsp:txXfrm>
    </dsp:sp>
    <dsp:sp modelId="{973C60DD-EE93-9149-AD0A-CD149DC6F623}">
      <dsp:nvSpPr>
        <dsp:cNvPr id="0" name=""/>
        <dsp:cNvSpPr/>
      </dsp:nvSpPr>
      <dsp:spPr>
        <a:xfrm>
          <a:off x="314585" y="116667"/>
          <a:ext cx="440419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</a:t>
          </a:r>
        </a:p>
      </dsp:txBody>
      <dsp:txXfrm>
        <a:off x="343406" y="145488"/>
        <a:ext cx="4346557" cy="532758"/>
      </dsp:txXfrm>
    </dsp:sp>
    <dsp:sp modelId="{4390868A-9C50-C040-A07B-352C10FDCEE5}">
      <dsp:nvSpPr>
        <dsp:cNvPr id="0" name=""/>
        <dsp:cNvSpPr/>
      </dsp:nvSpPr>
      <dsp:spPr>
        <a:xfrm>
          <a:off x="0" y="3272067"/>
          <a:ext cx="6291714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307" tIns="416560" rIns="48830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000" kern="1200"/>
            <a:t>Produced by processing data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000" kern="1200"/>
            <a:t>Reveals the meaning of data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000" kern="1200"/>
            <a:t>Enables </a:t>
          </a:r>
          <a:r>
            <a:rPr lang="en-ID" sz="2000" b="1" kern="1200"/>
            <a:t>knowledge </a:t>
          </a:r>
          <a:r>
            <a:rPr lang="en-ID" sz="2000" kern="1200"/>
            <a:t>creation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000" kern="1200"/>
            <a:t>Should be accurate, relevant, and timely to enable good decision making </a:t>
          </a:r>
          <a:endParaRPr lang="en-US" sz="2000" kern="1200"/>
        </a:p>
      </dsp:txBody>
      <dsp:txXfrm>
        <a:off x="0" y="3272067"/>
        <a:ext cx="6291714" cy="2142000"/>
      </dsp:txXfrm>
    </dsp:sp>
    <dsp:sp modelId="{4604FBCA-4D3F-E943-8717-B68C7E7BC0D8}">
      <dsp:nvSpPr>
        <dsp:cNvPr id="0" name=""/>
        <dsp:cNvSpPr/>
      </dsp:nvSpPr>
      <dsp:spPr>
        <a:xfrm>
          <a:off x="314585" y="2976867"/>
          <a:ext cx="4404199" cy="590400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Information</a:t>
          </a:r>
        </a:p>
      </dsp:txBody>
      <dsp:txXfrm>
        <a:off x="343406" y="3005688"/>
        <a:ext cx="434655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283F4-AE6F-43E0-889B-83408ED648D5}">
      <dsp:nvSpPr>
        <dsp:cNvPr id="0" name=""/>
        <dsp:cNvSpPr/>
      </dsp:nvSpPr>
      <dsp:spPr>
        <a:xfrm>
          <a:off x="0" y="678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FF638-E95D-4A1B-9E05-E0229F309882}">
      <dsp:nvSpPr>
        <dsp:cNvPr id="0" name=""/>
        <dsp:cNvSpPr/>
      </dsp:nvSpPr>
      <dsp:spPr>
        <a:xfrm>
          <a:off x="480498" y="358074"/>
          <a:ext cx="873632" cy="873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7C0B6-E751-472D-B3D9-74816971DC3F}">
      <dsp:nvSpPr>
        <dsp:cNvPr id="0" name=""/>
        <dsp:cNvSpPr/>
      </dsp:nvSpPr>
      <dsp:spPr>
        <a:xfrm>
          <a:off x="1834628" y="678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cap="none"/>
            <a:t>File-based Approach</a:t>
          </a:r>
        </a:p>
      </dsp:txBody>
      <dsp:txXfrm>
        <a:off x="1834628" y="678"/>
        <a:ext cx="4469100" cy="1588423"/>
      </dsp:txXfrm>
    </dsp:sp>
    <dsp:sp modelId="{F67C1C8A-2605-429E-83F8-ED6FC451477C}">
      <dsp:nvSpPr>
        <dsp:cNvPr id="0" name=""/>
        <dsp:cNvSpPr/>
      </dsp:nvSpPr>
      <dsp:spPr>
        <a:xfrm>
          <a:off x="0" y="1986207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E06F5-8510-4C41-A2B3-9FA9A2DCB984}">
      <dsp:nvSpPr>
        <dsp:cNvPr id="0" name=""/>
        <dsp:cNvSpPr/>
      </dsp:nvSpPr>
      <dsp:spPr>
        <a:xfrm>
          <a:off x="480498" y="2343603"/>
          <a:ext cx="873632" cy="873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98DE9-BE56-4F95-934D-1396CCABCB66}">
      <dsp:nvSpPr>
        <dsp:cNvPr id="0" name=""/>
        <dsp:cNvSpPr/>
      </dsp:nvSpPr>
      <dsp:spPr>
        <a:xfrm>
          <a:off x="1834628" y="1986207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cap="none"/>
            <a:t>A Collection Of Application Programs That Perform Services For The System End-users Such As The Production Of Reports. </a:t>
          </a:r>
        </a:p>
      </dsp:txBody>
      <dsp:txXfrm>
        <a:off x="1834628" y="1986207"/>
        <a:ext cx="4469100" cy="1588423"/>
      </dsp:txXfrm>
    </dsp:sp>
    <dsp:sp modelId="{7DCDBECF-05DB-4AFD-8DC3-FA0116E87D56}">
      <dsp:nvSpPr>
        <dsp:cNvPr id="0" name=""/>
        <dsp:cNvSpPr/>
      </dsp:nvSpPr>
      <dsp:spPr>
        <a:xfrm>
          <a:off x="0" y="3971736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65CE4-3423-4CFC-8070-015ABC965576}">
      <dsp:nvSpPr>
        <dsp:cNvPr id="0" name=""/>
        <dsp:cNvSpPr/>
      </dsp:nvSpPr>
      <dsp:spPr>
        <a:xfrm>
          <a:off x="480498" y="4329132"/>
          <a:ext cx="873632" cy="873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A432C-8C10-4336-9B1B-3AB5F6364BFF}">
      <dsp:nvSpPr>
        <dsp:cNvPr id="0" name=""/>
        <dsp:cNvSpPr/>
      </dsp:nvSpPr>
      <dsp:spPr>
        <a:xfrm>
          <a:off x="1834628" y="3971736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cap="none"/>
            <a:t>Each Program Defines And Manages Its Own Data.</a:t>
          </a:r>
        </a:p>
      </dsp:txBody>
      <dsp:txXfrm>
        <a:off x="1834628" y="3971736"/>
        <a:ext cx="4469100" cy="15884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2FF45-16E4-406A-A15C-8D14E088AD27}">
      <dsp:nvSpPr>
        <dsp:cNvPr id="0" name=""/>
        <dsp:cNvSpPr/>
      </dsp:nvSpPr>
      <dsp:spPr>
        <a:xfrm>
          <a:off x="0" y="4320"/>
          <a:ext cx="6291714" cy="920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000D1-2F1A-4408-B17F-EF2622A5E6C7}">
      <dsp:nvSpPr>
        <dsp:cNvPr id="0" name=""/>
        <dsp:cNvSpPr/>
      </dsp:nvSpPr>
      <dsp:spPr>
        <a:xfrm>
          <a:off x="278405" y="211399"/>
          <a:ext cx="506191" cy="50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C2384-4727-42DD-964B-69121E0623AE}">
      <dsp:nvSpPr>
        <dsp:cNvPr id="0" name=""/>
        <dsp:cNvSpPr/>
      </dsp:nvSpPr>
      <dsp:spPr>
        <a:xfrm>
          <a:off x="1063002" y="4320"/>
          <a:ext cx="5228711" cy="92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4" tIns="97404" rIns="97404" bIns="974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Separation and isolation of data </a:t>
          </a:r>
          <a:endParaRPr lang="en-US" sz="1900" kern="1200" dirty="0"/>
        </a:p>
      </dsp:txBody>
      <dsp:txXfrm>
        <a:off x="1063002" y="4320"/>
        <a:ext cx="5228711" cy="920348"/>
      </dsp:txXfrm>
    </dsp:sp>
    <dsp:sp modelId="{F4CF5A09-2A56-4F66-BDC9-35C31882D649}">
      <dsp:nvSpPr>
        <dsp:cNvPr id="0" name=""/>
        <dsp:cNvSpPr/>
      </dsp:nvSpPr>
      <dsp:spPr>
        <a:xfrm>
          <a:off x="0" y="1154756"/>
          <a:ext cx="6291714" cy="920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FBFD7-E291-474F-919E-8B2ABFADD534}">
      <dsp:nvSpPr>
        <dsp:cNvPr id="0" name=""/>
        <dsp:cNvSpPr/>
      </dsp:nvSpPr>
      <dsp:spPr>
        <a:xfrm>
          <a:off x="278405" y="1361835"/>
          <a:ext cx="506191" cy="50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933D6-205A-492C-88B1-A7DAD07DFF57}">
      <dsp:nvSpPr>
        <dsp:cNvPr id="0" name=""/>
        <dsp:cNvSpPr/>
      </dsp:nvSpPr>
      <dsp:spPr>
        <a:xfrm>
          <a:off x="1063002" y="1154756"/>
          <a:ext cx="5228711" cy="92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4" tIns="97404" rIns="97404" bIns="974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Duplication of data </a:t>
          </a:r>
          <a:endParaRPr lang="en-US" sz="1900" kern="1200" dirty="0"/>
        </a:p>
      </dsp:txBody>
      <dsp:txXfrm>
        <a:off x="1063002" y="1154756"/>
        <a:ext cx="5228711" cy="920348"/>
      </dsp:txXfrm>
    </dsp:sp>
    <dsp:sp modelId="{6E4BD0C9-2A68-4180-9B00-6A29F021ECEF}">
      <dsp:nvSpPr>
        <dsp:cNvPr id="0" name=""/>
        <dsp:cNvSpPr/>
      </dsp:nvSpPr>
      <dsp:spPr>
        <a:xfrm>
          <a:off x="0" y="2325357"/>
          <a:ext cx="6291714" cy="920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4B0AA-860E-444E-9762-C764B39CFFB7}">
      <dsp:nvSpPr>
        <dsp:cNvPr id="0" name=""/>
        <dsp:cNvSpPr/>
      </dsp:nvSpPr>
      <dsp:spPr>
        <a:xfrm>
          <a:off x="278405" y="2512271"/>
          <a:ext cx="506191" cy="50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6A2A3-4639-4025-A7E6-94FB5BDED9EA}">
      <dsp:nvSpPr>
        <dsp:cNvPr id="0" name=""/>
        <dsp:cNvSpPr/>
      </dsp:nvSpPr>
      <dsp:spPr>
        <a:xfrm>
          <a:off x="1063002" y="2305193"/>
          <a:ext cx="5228711" cy="92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4" tIns="97404" rIns="97404" bIns="974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Data dependence </a:t>
          </a:r>
          <a:endParaRPr lang="en-US" sz="1900" b="1" kern="1200" dirty="0"/>
        </a:p>
      </dsp:txBody>
      <dsp:txXfrm>
        <a:off x="1063002" y="2305193"/>
        <a:ext cx="5228711" cy="920348"/>
      </dsp:txXfrm>
    </dsp:sp>
    <dsp:sp modelId="{7AAA788F-2B4F-4D7E-A08A-6C74EB832A60}">
      <dsp:nvSpPr>
        <dsp:cNvPr id="0" name=""/>
        <dsp:cNvSpPr/>
      </dsp:nvSpPr>
      <dsp:spPr>
        <a:xfrm>
          <a:off x="0" y="3455629"/>
          <a:ext cx="6291714" cy="920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3C6D4-21A3-4D71-AA43-CFA65E285BF8}">
      <dsp:nvSpPr>
        <dsp:cNvPr id="0" name=""/>
        <dsp:cNvSpPr/>
      </dsp:nvSpPr>
      <dsp:spPr>
        <a:xfrm>
          <a:off x="278405" y="3662707"/>
          <a:ext cx="506191" cy="50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2E02F-7D22-43C9-9DCC-80B223A025B1}">
      <dsp:nvSpPr>
        <dsp:cNvPr id="0" name=""/>
        <dsp:cNvSpPr/>
      </dsp:nvSpPr>
      <dsp:spPr>
        <a:xfrm>
          <a:off x="1063002" y="3455629"/>
          <a:ext cx="5228711" cy="92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4" tIns="97404" rIns="97404" bIns="974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Incompatible file formats </a:t>
          </a:r>
          <a:endParaRPr lang="en-US" sz="1900" b="1" kern="1200" dirty="0"/>
        </a:p>
      </dsp:txBody>
      <dsp:txXfrm>
        <a:off x="1063002" y="3455629"/>
        <a:ext cx="5228711" cy="920348"/>
      </dsp:txXfrm>
    </dsp:sp>
    <dsp:sp modelId="{064D6F37-57BE-4910-92B6-1FC2C85F3E04}">
      <dsp:nvSpPr>
        <dsp:cNvPr id="0" name=""/>
        <dsp:cNvSpPr/>
      </dsp:nvSpPr>
      <dsp:spPr>
        <a:xfrm>
          <a:off x="0" y="4606065"/>
          <a:ext cx="6291714" cy="9203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77722-E8F4-4565-A2E5-94D4638B5918}">
      <dsp:nvSpPr>
        <dsp:cNvPr id="0" name=""/>
        <dsp:cNvSpPr/>
      </dsp:nvSpPr>
      <dsp:spPr>
        <a:xfrm>
          <a:off x="278405" y="4813143"/>
          <a:ext cx="506191" cy="50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673D4-945D-4E5A-ABBD-B8CAAB75728B}">
      <dsp:nvSpPr>
        <dsp:cNvPr id="0" name=""/>
        <dsp:cNvSpPr/>
      </dsp:nvSpPr>
      <dsp:spPr>
        <a:xfrm>
          <a:off x="1063002" y="4606065"/>
          <a:ext cx="5228711" cy="92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4" tIns="97404" rIns="97404" bIns="974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Fixed queries/proliferation of application programs </a:t>
          </a:r>
          <a:endParaRPr lang="en-US" sz="1900" b="1" kern="1200" dirty="0"/>
        </a:p>
      </dsp:txBody>
      <dsp:txXfrm>
        <a:off x="1063002" y="4606065"/>
        <a:ext cx="5228711" cy="920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77169-F0E8-6F4D-9F09-C29BB1BDE4C1}">
      <dsp:nvSpPr>
        <dsp:cNvPr id="0" name=""/>
        <dsp:cNvSpPr/>
      </dsp:nvSpPr>
      <dsp:spPr>
        <a:xfrm>
          <a:off x="0" y="56760"/>
          <a:ext cx="6735443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Poor data security </a:t>
          </a:r>
          <a:endParaRPr lang="en-US" sz="2400" kern="1200"/>
        </a:p>
      </dsp:txBody>
      <dsp:txXfrm>
        <a:off x="63994" y="120754"/>
        <a:ext cx="6607455" cy="1182942"/>
      </dsp:txXfrm>
    </dsp:sp>
    <dsp:sp modelId="{EBF36EE0-4365-0646-8A5F-E1D5F93E8A7A}">
      <dsp:nvSpPr>
        <dsp:cNvPr id="0" name=""/>
        <dsp:cNvSpPr/>
      </dsp:nvSpPr>
      <dsp:spPr>
        <a:xfrm>
          <a:off x="0" y="1436810"/>
          <a:ext cx="6735443" cy="1310930"/>
        </a:xfrm>
        <a:prstGeom prst="roundRect">
          <a:avLst/>
        </a:prstGeom>
        <a:solidFill>
          <a:schemeClr val="accent2">
            <a:hueOff val="-485121"/>
            <a:satOff val="-27976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Data inconsistency </a:t>
          </a:r>
          <a:endParaRPr lang="en-US" sz="2400" kern="1200"/>
        </a:p>
      </dsp:txBody>
      <dsp:txXfrm>
        <a:off x="63994" y="1500804"/>
        <a:ext cx="6607455" cy="1182942"/>
      </dsp:txXfrm>
    </dsp:sp>
    <dsp:sp modelId="{84321140-24D7-994F-9D08-24427B9AFE3B}">
      <dsp:nvSpPr>
        <dsp:cNvPr id="0" name=""/>
        <dsp:cNvSpPr/>
      </dsp:nvSpPr>
      <dsp:spPr>
        <a:xfrm>
          <a:off x="0" y="2816861"/>
          <a:ext cx="6735443" cy="1310930"/>
        </a:xfrm>
        <a:prstGeom prst="roundRect">
          <a:avLst/>
        </a:prstGeom>
        <a:solidFill>
          <a:schemeClr val="accent2">
            <a:hueOff val="-970242"/>
            <a:satOff val="-55952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Increased likelihood of data-entry errors when complex entries are made in different files </a:t>
          </a:r>
          <a:endParaRPr lang="en-US" sz="2400" kern="1200"/>
        </a:p>
      </dsp:txBody>
      <dsp:txXfrm>
        <a:off x="63994" y="2880855"/>
        <a:ext cx="6607455" cy="1182942"/>
      </dsp:txXfrm>
    </dsp:sp>
    <dsp:sp modelId="{877EBC3A-ACDF-AD4D-861E-B28D7FAF4D3D}">
      <dsp:nvSpPr>
        <dsp:cNvPr id="0" name=""/>
        <dsp:cNvSpPr/>
      </dsp:nvSpPr>
      <dsp:spPr>
        <a:xfrm>
          <a:off x="0" y="4196911"/>
          <a:ext cx="6735443" cy="1310930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b="1" kern="1200"/>
            <a:t>Data anomaly</a:t>
          </a:r>
          <a:r>
            <a:rPr lang="en-ID" sz="2400" kern="1200"/>
            <a:t>: Develops when not all of the required changes in the redundant data are made successfully </a:t>
          </a:r>
          <a:endParaRPr lang="en-US" sz="2400" kern="1200"/>
        </a:p>
      </dsp:txBody>
      <dsp:txXfrm>
        <a:off x="63994" y="4260905"/>
        <a:ext cx="6607455" cy="1182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09879-2A37-4953-86FC-A30F65CF777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45817-9B25-412B-A083-A56EF7421CE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15D88-4B32-45AB-9F8D-AE9BC209B3B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Evident despite the availability of multiple personal productivity tools being available </a:t>
          </a:r>
          <a:endParaRPr lang="en-US" sz="2500" kern="1200"/>
        </a:p>
      </dsp:txBody>
      <dsp:txXfrm>
        <a:off x="1435590" y="531"/>
        <a:ext cx="9080009" cy="1242935"/>
      </dsp:txXfrm>
    </dsp:sp>
    <dsp:sp modelId="{55D884A5-4B91-47D9-86EA-7258DA87F80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44B0A-C1EE-4FB2-A468-BF384EA9561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A9EEE-BF53-4EEC-92DE-7FBA8773998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Data-modeling skills is vital in the data design process </a:t>
          </a:r>
          <a:endParaRPr lang="en-US" sz="2500" kern="1200"/>
        </a:p>
      </dsp:txBody>
      <dsp:txXfrm>
        <a:off x="1435590" y="1554201"/>
        <a:ext cx="9080009" cy="1242935"/>
      </dsp:txXfrm>
    </dsp:sp>
    <dsp:sp modelId="{6C57D8CE-D4C0-4A32-8A3C-B6676B411B5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D5B14-00A7-4380-9516-35895664A4D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D9759-4AE7-434D-B8DD-A40E664A46D4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Good data modeling facilitates communication between the designer, user, and the developer 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661AE-89E7-42D7-A663-C42DC9BDFF7F}">
      <dsp:nvSpPr>
        <dsp:cNvPr id="0" name=""/>
        <dsp:cNvSpPr/>
      </dsp:nvSpPr>
      <dsp:spPr>
        <a:xfrm>
          <a:off x="0" y="67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30FE8-96B6-4B7C-A70B-8159BA681452}">
      <dsp:nvSpPr>
        <dsp:cNvPr id="0" name=""/>
        <dsp:cNvSpPr/>
      </dsp:nvSpPr>
      <dsp:spPr>
        <a:xfrm>
          <a:off x="477896" y="356135"/>
          <a:ext cx="868903" cy="868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7A4B2-4A67-4989-976F-6EABF0A8894C}">
      <dsp:nvSpPr>
        <dsp:cNvPr id="0" name=""/>
        <dsp:cNvSpPr/>
      </dsp:nvSpPr>
      <dsp:spPr>
        <a:xfrm>
          <a:off x="1824696" y="67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Collection of programs </a:t>
          </a:r>
          <a:endParaRPr lang="en-US" sz="2500" kern="1200"/>
        </a:p>
      </dsp:txBody>
      <dsp:txXfrm>
        <a:off x="1824696" y="675"/>
        <a:ext cx="4467017" cy="1579824"/>
      </dsp:txXfrm>
    </dsp:sp>
    <dsp:sp modelId="{8F793D8F-E818-4FCE-9C62-9E0837386257}">
      <dsp:nvSpPr>
        <dsp:cNvPr id="0" name=""/>
        <dsp:cNvSpPr/>
      </dsp:nvSpPr>
      <dsp:spPr>
        <a:xfrm>
          <a:off x="0" y="197545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A2305-556B-425D-BC3F-A49B4034D26C}">
      <dsp:nvSpPr>
        <dsp:cNvPr id="0" name=""/>
        <dsp:cNvSpPr/>
      </dsp:nvSpPr>
      <dsp:spPr>
        <a:xfrm>
          <a:off x="477896" y="2330915"/>
          <a:ext cx="868903" cy="868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9D077-CF4C-48CC-BB86-559CFA9279AD}">
      <dsp:nvSpPr>
        <dsp:cNvPr id="0" name=""/>
        <dsp:cNvSpPr/>
      </dsp:nvSpPr>
      <dsp:spPr>
        <a:xfrm>
          <a:off x="1824696" y="197545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Manages the database structure</a:t>
          </a:r>
          <a:endParaRPr lang="en-US" sz="2500" kern="1200"/>
        </a:p>
      </dsp:txBody>
      <dsp:txXfrm>
        <a:off x="1824696" y="1975455"/>
        <a:ext cx="4467017" cy="1579824"/>
      </dsp:txXfrm>
    </dsp:sp>
    <dsp:sp modelId="{68A7E9EB-D3EE-441C-92C5-16A646FA9349}">
      <dsp:nvSpPr>
        <dsp:cNvPr id="0" name=""/>
        <dsp:cNvSpPr/>
      </dsp:nvSpPr>
      <dsp:spPr>
        <a:xfrm>
          <a:off x="0" y="395023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019BF-BAA9-462A-85AB-63981156A9A5}">
      <dsp:nvSpPr>
        <dsp:cNvPr id="0" name=""/>
        <dsp:cNvSpPr/>
      </dsp:nvSpPr>
      <dsp:spPr>
        <a:xfrm>
          <a:off x="477896" y="4305696"/>
          <a:ext cx="868903" cy="868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57AD1-32C0-45F6-8009-5F9E4E75DBB8}">
      <dsp:nvSpPr>
        <dsp:cNvPr id="0" name=""/>
        <dsp:cNvSpPr/>
      </dsp:nvSpPr>
      <dsp:spPr>
        <a:xfrm>
          <a:off x="1824696" y="395023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Controls access to data stored in the database </a:t>
          </a:r>
          <a:endParaRPr lang="en-US" sz="2500" kern="1200"/>
        </a:p>
      </dsp:txBody>
      <dsp:txXfrm>
        <a:off x="1824696" y="3950235"/>
        <a:ext cx="4467017" cy="157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77D48-114E-4A41-BED5-53A73DBB8CDE}">
      <dsp:nvSpPr>
        <dsp:cNvPr id="0" name=""/>
        <dsp:cNvSpPr/>
      </dsp:nvSpPr>
      <dsp:spPr>
        <a:xfrm>
          <a:off x="559800" y="4450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7CBB3-F03C-432D-BA72-9F3C02CA7377}">
      <dsp:nvSpPr>
        <dsp:cNvPr id="0" name=""/>
        <dsp:cNvSpPr/>
      </dsp:nvSpPr>
      <dsp:spPr>
        <a:xfrm>
          <a:off x="559800" y="21058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D" sz="2100" b="1" kern="1200"/>
            <a:t>Single-user database</a:t>
          </a:r>
          <a:r>
            <a:rPr lang="en-ID" sz="2100" kern="1200"/>
            <a:t>: Supports one user at a time </a:t>
          </a:r>
          <a:endParaRPr lang="en-US" sz="2100" kern="1200"/>
        </a:p>
      </dsp:txBody>
      <dsp:txXfrm>
        <a:off x="559800" y="2105876"/>
        <a:ext cx="4320000" cy="648000"/>
      </dsp:txXfrm>
    </dsp:sp>
    <dsp:sp modelId="{874FA078-9050-4421-B21D-835D47454B3D}">
      <dsp:nvSpPr>
        <dsp:cNvPr id="0" name=""/>
        <dsp:cNvSpPr/>
      </dsp:nvSpPr>
      <dsp:spPr>
        <a:xfrm>
          <a:off x="559800" y="2823101"/>
          <a:ext cx="4320000" cy="108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/>
            <a:t>Desktop database</a:t>
          </a:r>
          <a:r>
            <a:rPr lang="en-ID" sz="1600" kern="1200" dirty="0"/>
            <a:t>: Runs on PC </a:t>
          </a:r>
          <a:endParaRPr lang="en-US" sz="1600" kern="1200" dirty="0"/>
        </a:p>
      </dsp:txBody>
      <dsp:txXfrm>
        <a:off x="559800" y="2823101"/>
        <a:ext cx="4320000" cy="1083193"/>
      </dsp:txXfrm>
    </dsp:sp>
    <dsp:sp modelId="{5CB5795E-F3A3-4EE1-AF36-6AD082C28DEF}">
      <dsp:nvSpPr>
        <dsp:cNvPr id="0" name=""/>
        <dsp:cNvSpPr/>
      </dsp:nvSpPr>
      <dsp:spPr>
        <a:xfrm>
          <a:off x="5635800" y="4450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25660-767A-48C0-8717-02D544270882}">
      <dsp:nvSpPr>
        <dsp:cNvPr id="0" name=""/>
        <dsp:cNvSpPr/>
      </dsp:nvSpPr>
      <dsp:spPr>
        <a:xfrm>
          <a:off x="5635800" y="21058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D" sz="2100" b="1" kern="1200" dirty="0"/>
            <a:t>Multiuser database</a:t>
          </a:r>
          <a:r>
            <a:rPr lang="en-ID" sz="2100" kern="1200" dirty="0"/>
            <a:t>: Supports multiple users at the same time </a:t>
          </a:r>
          <a:endParaRPr lang="en-US" sz="2100" kern="1200" dirty="0"/>
        </a:p>
      </dsp:txBody>
      <dsp:txXfrm>
        <a:off x="5635800" y="2105876"/>
        <a:ext cx="4320000" cy="648000"/>
      </dsp:txXfrm>
    </dsp:sp>
    <dsp:sp modelId="{97E62FC1-519C-4973-973D-459D65FC669F}">
      <dsp:nvSpPr>
        <dsp:cNvPr id="0" name=""/>
        <dsp:cNvSpPr/>
      </dsp:nvSpPr>
      <dsp:spPr>
        <a:xfrm>
          <a:off x="5635800" y="2823101"/>
          <a:ext cx="4320000" cy="108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/>
            <a:t>Workgroup databases</a:t>
          </a:r>
          <a:r>
            <a:rPr lang="en-ID" sz="1600" kern="1200" dirty="0"/>
            <a:t>: Supports a small number of users or a specific department 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/>
            <a:t>Enterprise database</a:t>
          </a:r>
          <a:r>
            <a:rPr lang="en-ID" sz="1600" kern="1200"/>
            <a:t>: Supports many users across many departments </a:t>
          </a:r>
          <a:endParaRPr lang="en-US" sz="1600" kern="1200"/>
        </a:p>
      </dsp:txBody>
      <dsp:txXfrm>
        <a:off x="5635800" y="2823101"/>
        <a:ext cx="4320000" cy="10831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66F90-3D8A-514D-B5D5-7A14A6CC69B4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51F1-6799-1140-86E4-541DAEB18AA6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b="1" kern="1200"/>
            <a:t>Centralized database</a:t>
          </a:r>
          <a:r>
            <a:rPr lang="en-ID" sz="2800" kern="1200"/>
            <a:t>: Data is located at a single site </a:t>
          </a:r>
          <a:endParaRPr lang="en-US" sz="2800" kern="1200"/>
        </a:p>
      </dsp:txBody>
      <dsp:txXfrm>
        <a:off x="0" y="2700"/>
        <a:ext cx="6291714" cy="1841777"/>
      </dsp:txXfrm>
    </dsp:sp>
    <dsp:sp modelId="{9DA57714-7DAD-9E4B-A7EC-6B2243386CAF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E875A-A3DE-B14B-B3EC-DDB1550EE6BE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b="1" kern="1200"/>
            <a:t>Distributed database</a:t>
          </a:r>
          <a:r>
            <a:rPr lang="en-ID" sz="2800" kern="1200"/>
            <a:t>: Data is distributed across different sites </a:t>
          </a:r>
          <a:endParaRPr lang="en-US" sz="2800" kern="1200"/>
        </a:p>
      </dsp:txBody>
      <dsp:txXfrm>
        <a:off x="0" y="1844478"/>
        <a:ext cx="6291714" cy="1841777"/>
      </dsp:txXfrm>
    </dsp:sp>
    <dsp:sp modelId="{7B2D9D41-6036-8F4C-9666-8A879DDD4C18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59B31-4A2A-D946-B53D-AC918EE44821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b="1" kern="1200"/>
            <a:t>Cloud database</a:t>
          </a:r>
          <a:r>
            <a:rPr lang="en-ID" sz="2800" kern="1200"/>
            <a:t>: Created and maintained using cloud data services that provide defined performance measures for the database </a:t>
          </a:r>
          <a:endParaRPr lang="en-US" sz="2800" kern="1200"/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72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75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57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68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144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95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5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2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77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7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Illuminated server room panel">
            <a:extLst>
              <a:ext uri="{FF2B5EF4-FFF2-40B4-BE49-F238E27FC236}">
                <a16:creationId xmlns:a16="http://schemas.microsoft.com/office/drawing/2014/main" id="{F60CCDDA-7480-4678-B36C-30930D15E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D5F9-22A2-5441-83FF-416951D17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Database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26507-DCA1-5547-89F2-136047A53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/>
              <a:t>TIF 2302</a:t>
            </a:r>
          </a:p>
          <a:p>
            <a:pPr algn="l"/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41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8897A-1B42-7B4F-A200-AD2E550F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18281"/>
            <a:ext cx="4265007" cy="1885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42B30-7053-AF41-88D8-94BD3EA24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446" y="678145"/>
            <a:ext cx="7767690" cy="3287267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23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E2CD3-242D-AD4B-B9A7-3AA68C59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2064697"/>
            <a:ext cx="4777381" cy="255589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EC6D6-4309-1047-91AC-05F30D90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B4BF-8DC8-E043-A624-68EDD69C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400" dirty="0"/>
              <a:t>Mistakes get made; the overseas business department didn’t get the message...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520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3D6C-3BDF-074F-B7D9-2B6D3EFB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An Example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E4FF8-79F5-344C-B392-B3EAD3FA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90065"/>
            <a:ext cx="4777381" cy="250812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799A-E46E-9743-8250-27ADE95E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400" dirty="0"/>
              <a:t>Another department changed</a:t>
            </a:r>
          </a:p>
        </p:txBody>
      </p:sp>
    </p:spTree>
    <p:extLst>
      <p:ext uri="{BB962C8B-B14F-4D97-AF65-F5344CB8AC3E}">
        <p14:creationId xmlns:p14="http://schemas.microsoft.com/office/powerpoint/2010/main" val="384346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7BF4-C525-2640-88DB-28C2818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Traditional File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C642-27B5-9845-A36C-27B204050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Placeholder 10" descr="Fig-6-01.png">
            <a:extLst>
              <a:ext uri="{FF2B5EF4-FFF2-40B4-BE49-F238E27FC236}">
                <a16:creationId xmlns:a16="http://schemas.microsoft.com/office/drawing/2014/main" id="{E8ECE252-E73D-9141-85C4-C6AAD180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27" y="1825625"/>
            <a:ext cx="6670639" cy="44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8A89-96C6-6441-9F7B-419AB40C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File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5427-5694-494C-AF31-5AF40193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2" descr="C01NF05">
            <a:extLst>
              <a:ext uri="{FF2B5EF4-FFF2-40B4-BE49-F238E27FC236}">
                <a16:creationId xmlns:a16="http://schemas.microsoft.com/office/drawing/2014/main" id="{C87DE997-11A5-A745-8D0F-69AA86177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11751"/>
          <a:stretch/>
        </p:blipFill>
        <p:spPr bwMode="auto">
          <a:xfrm>
            <a:off x="1020517" y="1690688"/>
            <a:ext cx="7092296" cy="286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9" descr="DS3-Figure 01-05">
            <a:extLst>
              <a:ext uri="{FF2B5EF4-FFF2-40B4-BE49-F238E27FC236}">
                <a16:creationId xmlns:a16="http://schemas.microsoft.com/office/drawing/2014/main" id="{5C0F4835-969F-9146-B6CE-5E7DBDC9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914" y="4623356"/>
            <a:ext cx="777557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263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01FD6-8FA1-8849-B40B-44EFA8F8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 of the File-Based Approach</a:t>
            </a:r>
          </a:p>
        </p:txBody>
      </p:sp>
      <p:graphicFrame>
        <p:nvGraphicFramePr>
          <p:cNvPr id="1031" name="Content Placeholder 2">
            <a:extLst>
              <a:ext uri="{FF2B5EF4-FFF2-40B4-BE49-F238E27FC236}">
                <a16:creationId xmlns:a16="http://schemas.microsoft.com/office/drawing/2014/main" id="{EB8FFEB1-1FB8-4AE6-82D8-BC3B19957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2303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39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09B63-4B9C-4E4F-A24E-9E0AE617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/>
              <a:t>Structural and Data Dependence </a:t>
            </a:r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5F4C93D-4480-C14F-8DCB-4804D827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 b="1"/>
              <a:t>Structural dependence</a:t>
            </a:r>
            <a:r>
              <a:rPr lang="en-ID" sz="2400"/>
              <a:t>: Access to a file is dependent on its own structure </a:t>
            </a:r>
          </a:p>
          <a:p>
            <a:pPr lvl="1"/>
            <a:r>
              <a:rPr lang="en-ID"/>
              <a:t>All file system programs are modified to conform to a new file structure </a:t>
            </a:r>
          </a:p>
          <a:p>
            <a:r>
              <a:rPr lang="en-ID" sz="2400" b="1"/>
              <a:t>Structural independence</a:t>
            </a:r>
            <a:r>
              <a:rPr lang="en-ID" sz="2400"/>
              <a:t>: File structure is changed without affecting the application’s ability to access the data </a:t>
            </a:r>
          </a:p>
          <a:p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phic 6" descr="Open Folder">
            <a:extLst>
              <a:ext uri="{FF2B5EF4-FFF2-40B4-BE49-F238E27FC236}">
                <a16:creationId xmlns:a16="http://schemas.microsoft.com/office/drawing/2014/main" id="{4633E1E0-038D-4688-B251-C8B0CCEF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09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6AA40-695D-FF47-A6AD-2EE2F291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D" dirty="0"/>
              <a:t>Structural and Data Dependence 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99E5-C7EE-4146-8D30-79074A61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r>
              <a:rPr lang="en-ID" dirty="0"/>
              <a:t>Data dependence</a:t>
            </a:r>
          </a:p>
          <a:p>
            <a:pPr lvl="1"/>
            <a:r>
              <a:rPr lang="en-ID" dirty="0"/>
              <a:t>Data access changes when data storage characteristics change</a:t>
            </a:r>
          </a:p>
          <a:p>
            <a:pPr marL="457200" lvl="1" indent="0">
              <a:buNone/>
            </a:pPr>
            <a:endParaRPr lang="en-ID" dirty="0"/>
          </a:p>
          <a:p>
            <a:r>
              <a:rPr lang="en-ID" dirty="0"/>
              <a:t>Data independence </a:t>
            </a:r>
          </a:p>
          <a:p>
            <a:pPr lvl="1"/>
            <a:r>
              <a:rPr lang="en-ID" dirty="0"/>
              <a:t>Data storage characteristics is changed without affecting the program’s ability to access the data </a:t>
            </a:r>
          </a:p>
          <a:p>
            <a:pPr marL="457200" lvl="1" indent="0">
              <a:buNone/>
            </a:pPr>
            <a:endParaRPr lang="en-ID" dirty="0"/>
          </a:p>
          <a:p>
            <a:r>
              <a:rPr lang="en-ID" dirty="0"/>
              <a:t>Practical significance of data dependence is difference between logical and physical format </a:t>
            </a:r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29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7B8DA-6702-C948-AFB8-0C3221E2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/>
              <a:t>Data Redundancy </a:t>
            </a:r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91F6394-0DF1-2F48-A48A-FE13CDBE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/>
              <a:t>Unnecessarily storing same data at different places </a:t>
            </a:r>
          </a:p>
          <a:p>
            <a:r>
              <a:rPr lang="en-ID" sz="2400" b="1"/>
              <a:t>Islands of information</a:t>
            </a:r>
            <a:r>
              <a:rPr lang="en-ID" sz="2400"/>
              <a:t>: Scattered data locations </a:t>
            </a:r>
          </a:p>
          <a:p>
            <a:pPr lvl="1"/>
            <a:r>
              <a:rPr lang="en-ID"/>
              <a:t>Increases the probability of having different versions of the same data </a:t>
            </a:r>
          </a:p>
          <a:p>
            <a:endParaRPr lang="en-US" sz="2400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6" descr="Database">
            <a:extLst>
              <a:ext uri="{FF2B5EF4-FFF2-40B4-BE49-F238E27FC236}">
                <a16:creationId xmlns:a16="http://schemas.microsoft.com/office/drawing/2014/main" id="{B2053DDC-4098-448D-921C-1706E092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8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1D946-888A-EC42-93E4-B66E285C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D">
                <a:solidFill>
                  <a:srgbClr val="FFFFFF"/>
                </a:solidFill>
              </a:rPr>
              <a:t>Data Redundancy Implications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B2FAF-7B48-499D-BE2D-C861BECFF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0135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9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38689-4804-9D4C-A973-ACF762F9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Databases?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310B4BCC-8975-4FBB-9E47-7A2BCAC36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739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8A3C1-BBAE-4B45-B5DC-7311683F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ID"/>
              <a:t>Types of Data Anomaly </a:t>
            </a:r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261B-B9B1-7341-86B5-47E83DEA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ID" dirty="0"/>
              <a:t>Update Anomalies </a:t>
            </a:r>
          </a:p>
          <a:p>
            <a:r>
              <a:rPr lang="en-ID" dirty="0"/>
              <a:t>Insertion Anomalies </a:t>
            </a:r>
          </a:p>
          <a:p>
            <a:r>
              <a:rPr lang="en-ID" dirty="0"/>
              <a:t>Deletion Anomalies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39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BA717-46FB-B44E-9C9C-77E81446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D">
                <a:solidFill>
                  <a:srgbClr val="FFFFFF"/>
                </a:solidFill>
              </a:rPr>
              <a:t>Lack of Design and Data-Modeling Skills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5E2471-CB6B-42F1-8876-D0ACE714F7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2990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951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9AE3B-D981-BB4D-B5BB-B29B12CF9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ID" b="1" dirty="0"/>
              <a:t>Database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8A81F-78EC-A540-ACDF-1551B4320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br>
              <a:rPr lang="en-ID" b="1" dirty="0"/>
            </a:br>
            <a:endParaRPr lang="en-ID" b="1" dirty="0"/>
          </a:p>
          <a:p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CB2D4E7F-EB37-4F5C-A413-CFDC1F88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86E0A-9678-A04D-94CA-F750115B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 dirty="0"/>
              <a:t>Database</a:t>
            </a:r>
            <a:br>
              <a:rPr lang="en-ID" dirty="0"/>
            </a:b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D4E5A-8026-6F4A-A836-76600AE1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8332" cy="4351338"/>
          </a:xfrm>
        </p:spPr>
        <p:txBody>
          <a:bodyPr>
            <a:normAutofit lnSpcReduction="10000"/>
          </a:bodyPr>
          <a:lstStyle/>
          <a:p>
            <a:r>
              <a:rPr lang="en-ID" sz="2400" b="1" dirty="0"/>
              <a:t>database </a:t>
            </a:r>
            <a:r>
              <a:rPr lang="en-ID" sz="2400" dirty="0"/>
              <a:t>to be a collection of related data</a:t>
            </a:r>
          </a:p>
          <a:p>
            <a:r>
              <a:rPr lang="en-ID" sz="2400" b="1" dirty="0"/>
              <a:t>database management system (DBMS) </a:t>
            </a:r>
            <a:r>
              <a:rPr lang="en-ID" sz="2400" dirty="0"/>
              <a:t>to be the software that manages and controls access to the database. </a:t>
            </a:r>
          </a:p>
          <a:p>
            <a:r>
              <a:rPr lang="en-ID" sz="2400" dirty="0"/>
              <a:t>A </a:t>
            </a:r>
            <a:r>
              <a:rPr lang="en-ID" sz="2400" b="1" dirty="0"/>
              <a:t>database application </a:t>
            </a:r>
            <a:r>
              <a:rPr lang="en-ID" sz="2400" dirty="0"/>
              <a:t>is simply a program that interacts with the database at some point in its execution. </a:t>
            </a:r>
          </a:p>
          <a:p>
            <a:r>
              <a:rPr lang="en-ID" sz="2400" b="1" dirty="0"/>
              <a:t>database system </a:t>
            </a:r>
            <a:r>
              <a:rPr lang="en-ID" sz="2400" dirty="0"/>
              <a:t>as a collection of application programs that interact with the database along with the DBMS and the database itself.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55A11C5-A685-4B68-91AF-08A20FC1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54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605D-06C7-8A40-AFB6-0C873F38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82922-8DE8-FB4A-B9F7-E35AF080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shared collection of logically related data and its description designed to meet the information needs of an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197134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EF726-9616-E045-ACDE-AFD24B69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D" sz="3700" b="1">
                <a:solidFill>
                  <a:srgbClr val="FFFFFF"/>
                </a:solidFill>
              </a:rPr>
              <a:t>Database management system (DBMS)</a:t>
            </a:r>
            <a:endParaRPr lang="en-US" sz="37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3465DD-CB05-4E0B-BA59-CC0C8CE7A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670420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70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C6E6E-38DA-924C-BA70-199337C2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ID"/>
              <a:t>Role of the DBMS </a:t>
            </a:r>
            <a:br>
              <a:rPr lang="en-ID"/>
            </a:b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D488-3EE6-294B-89DE-21888BA8F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ID" sz="2400" dirty="0"/>
              <a:t>Intermediary between the user and the database </a:t>
            </a:r>
          </a:p>
          <a:p>
            <a:r>
              <a:rPr lang="en-ID" sz="2400" dirty="0"/>
              <a:t>Enables data to be shared </a:t>
            </a:r>
          </a:p>
          <a:p>
            <a:r>
              <a:rPr lang="en-ID" sz="2400" dirty="0"/>
              <a:t>Presents the end user with an integrated view of the data </a:t>
            </a:r>
          </a:p>
          <a:p>
            <a:r>
              <a:rPr lang="en-ID" sz="2400" dirty="0"/>
              <a:t>Receives and translates application requests into operations required to </a:t>
            </a:r>
            <a:r>
              <a:rPr lang="en-ID" sz="2400" dirty="0" err="1"/>
              <a:t>fulfill</a:t>
            </a:r>
            <a:r>
              <a:rPr lang="en-ID" sz="2400" dirty="0"/>
              <a:t> the requests </a:t>
            </a:r>
          </a:p>
          <a:p>
            <a:r>
              <a:rPr lang="en-ID" sz="2400" dirty="0"/>
              <a:t>Hides database’s internal complexity from the application programs and users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12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D1AF-0182-5343-A754-85679D73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2" y="1684259"/>
            <a:ext cx="1830049" cy="2438036"/>
          </a:xfrm>
        </p:spPr>
        <p:txBody>
          <a:bodyPr>
            <a:normAutofit/>
          </a:bodyPr>
          <a:lstStyle/>
          <a:p>
            <a:r>
              <a:rPr lang="en-ID" sz="2400" dirty="0"/>
              <a:t>Figure 2 - The DBMS Manages the Interaction between the End User and the Database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89614-0AED-B745-B444-47786F993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852" y="0"/>
            <a:ext cx="10293147" cy="6858000"/>
          </a:xfrm>
        </p:spPr>
      </p:pic>
    </p:spTree>
    <p:extLst>
      <p:ext uri="{BB962C8B-B14F-4D97-AF65-F5344CB8AC3E}">
        <p14:creationId xmlns:p14="http://schemas.microsoft.com/office/powerpoint/2010/main" val="4088647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54C51-C511-5C44-873C-1526D1E3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D"/>
              <a:t>Advantages of the DBMS 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7368D49B-1C69-4D49-9985-EE8747E92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00E261-A25C-B940-9409-5D0173F2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D" sz="1900" dirty="0"/>
              <a:t>Better data integration and less data inconsistency</a:t>
            </a:r>
          </a:p>
          <a:p>
            <a:pPr lvl="1"/>
            <a:r>
              <a:rPr lang="en-ID" sz="1900" b="1" dirty="0"/>
              <a:t>Data inconsistency</a:t>
            </a:r>
            <a:r>
              <a:rPr lang="en-ID" sz="1900" dirty="0"/>
              <a:t>: Different versions of the same data appear in different places</a:t>
            </a:r>
          </a:p>
          <a:p>
            <a:r>
              <a:rPr lang="en-ID" sz="1900" dirty="0"/>
              <a:t>Increased end-user productivity, Improved: </a:t>
            </a:r>
          </a:p>
          <a:p>
            <a:pPr lvl="1"/>
            <a:r>
              <a:rPr lang="en-ID" sz="1900" dirty="0"/>
              <a:t>Data sharing</a:t>
            </a:r>
          </a:p>
          <a:p>
            <a:pPr lvl="1"/>
            <a:r>
              <a:rPr lang="en-ID" sz="1900" dirty="0"/>
              <a:t>Data security</a:t>
            </a:r>
          </a:p>
          <a:p>
            <a:pPr lvl="1"/>
            <a:r>
              <a:rPr lang="en-ID" sz="1900" dirty="0"/>
              <a:t>Data access</a:t>
            </a:r>
          </a:p>
          <a:p>
            <a:r>
              <a:rPr lang="en-ID" sz="1900" dirty="0"/>
              <a:t>Decision making </a:t>
            </a:r>
          </a:p>
          <a:p>
            <a:pPr lvl="1"/>
            <a:r>
              <a:rPr lang="en-ID" sz="1900" b="1" dirty="0"/>
              <a:t>Data quality</a:t>
            </a:r>
            <a:r>
              <a:rPr lang="en-ID" sz="1900" dirty="0"/>
              <a:t>: Promoting accuracy, validity, and timeliness of data </a:t>
            </a:r>
          </a:p>
          <a:p>
            <a:endParaRPr lang="en-ID" sz="1900" dirty="0"/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47861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27C75-520D-B34A-9F77-082F80B6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D">
                <a:solidFill>
                  <a:srgbClr val="FFFFFF"/>
                </a:solidFill>
              </a:rPr>
              <a:t>Types of Databases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AFD8A2-AF20-4461-88BE-9B67F25E4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30098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5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0009-4A96-234A-966E-B313B523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8838"/>
            <a:ext cx="1603948" cy="223353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Figure 1- The Pervasive Nature Of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93CED-9B42-2644-A269-3FB6B5DBE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949" y="-1"/>
            <a:ext cx="10588052" cy="6858001"/>
          </a:xfrm>
        </p:spPr>
      </p:pic>
    </p:spTree>
    <p:extLst>
      <p:ext uri="{BB962C8B-B14F-4D97-AF65-F5344CB8AC3E}">
        <p14:creationId xmlns:p14="http://schemas.microsoft.com/office/powerpoint/2010/main" val="341045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9D720-8896-5740-90CC-750AC2F1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D">
                <a:solidFill>
                  <a:srgbClr val="FFFFFF"/>
                </a:solidFill>
              </a:rPr>
              <a:t>Types of Databases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A27EBAC-56CF-4008-8F5C-0F533A623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22821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04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2447A-5660-BB46-B1DC-E090445E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/>
              <a:t>Types of Databases 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F34B19B-DC2A-5347-BDAB-8E136B3D9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 b="1"/>
              <a:t>General-purpose databases</a:t>
            </a:r>
            <a:r>
              <a:rPr lang="en-ID" sz="2400"/>
              <a:t>: Contains a wide variety of data used in multiple disciplines </a:t>
            </a:r>
          </a:p>
          <a:p>
            <a:r>
              <a:rPr lang="en-ID" sz="2400" b="1"/>
              <a:t>Discipline-specific databases</a:t>
            </a:r>
            <a:r>
              <a:rPr lang="en-ID" sz="2400"/>
              <a:t>: Contains data focused on specific subject areas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E22D795A-004B-47B0-8D73-F4273BFC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373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E6800-1102-4040-B877-B6BE7614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/>
              <a:t>Types of Databases </a:t>
            </a:r>
            <a:endParaRPr lang="en-US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3E81FD-FB85-3E49-B129-4733FD9A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 b="1"/>
              <a:t>Online analytical processing (OLAP)</a:t>
            </a:r>
          </a:p>
          <a:p>
            <a:pPr lvl="1"/>
            <a:r>
              <a:rPr lang="en-ID"/>
              <a:t>Enable </a:t>
            </a:r>
            <a:r>
              <a:rPr lang="en-ID" dirty="0"/>
              <a:t>retrieving, processing, </a:t>
            </a:r>
            <a:r>
              <a:rPr lang="en-ID"/>
              <a:t>and modeling </a:t>
            </a:r>
            <a:r>
              <a:rPr lang="en-ID" dirty="0"/>
              <a:t>data from the data warehouse </a:t>
            </a:r>
          </a:p>
          <a:p>
            <a:pPr marL="457200" lvl="1" indent="0">
              <a:buNone/>
            </a:pPr>
            <a:r>
              <a:rPr lang="en-ID" dirty="0"/>
              <a:t> </a:t>
            </a:r>
          </a:p>
          <a:p>
            <a:r>
              <a:rPr lang="en-ID" sz="2400" b="1"/>
              <a:t>Business intelligence</a:t>
            </a:r>
            <a:r>
              <a:rPr lang="en-ID" sz="2400"/>
              <a:t>: Captures and processes business data to generate information that support decision making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Graphic 38" descr="Programmer">
            <a:extLst>
              <a:ext uri="{FF2B5EF4-FFF2-40B4-BE49-F238E27FC236}">
                <a16:creationId xmlns:a16="http://schemas.microsoft.com/office/drawing/2014/main" id="{111BE302-281D-4331-9E4E-B81CE5D91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53" name="Freeform: Shape 4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03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6B98F-C2F3-C644-ABD4-98FFFE99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D"/>
              <a:t>Types of Databases 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8225-325D-4248-AA67-7593F5D7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D" b="1" dirty="0"/>
              <a:t>Unstructured data</a:t>
            </a:r>
            <a:r>
              <a:rPr lang="en-ID" dirty="0"/>
              <a:t>: It exists in their original state </a:t>
            </a:r>
          </a:p>
          <a:p>
            <a:pPr>
              <a:lnSpc>
                <a:spcPct val="150000"/>
              </a:lnSpc>
            </a:pPr>
            <a:r>
              <a:rPr lang="en-ID" b="1" dirty="0"/>
              <a:t>Structured data</a:t>
            </a:r>
            <a:r>
              <a:rPr lang="en-ID" dirty="0"/>
              <a:t>: It results from formatting </a:t>
            </a:r>
          </a:p>
          <a:p>
            <a:pPr lvl="1">
              <a:lnSpc>
                <a:spcPct val="150000"/>
              </a:lnSpc>
            </a:pPr>
            <a:r>
              <a:rPr lang="en-ID" dirty="0"/>
              <a:t>Structure is applied based on type of processing to be performed </a:t>
            </a:r>
          </a:p>
          <a:p>
            <a:pPr>
              <a:lnSpc>
                <a:spcPct val="150000"/>
              </a:lnSpc>
            </a:pPr>
            <a:r>
              <a:rPr lang="en-ID" b="1" dirty="0" err="1"/>
              <a:t>Semistructured</a:t>
            </a:r>
            <a:r>
              <a:rPr lang="en-ID" b="1" dirty="0"/>
              <a:t> data</a:t>
            </a:r>
            <a:r>
              <a:rPr lang="en-ID" dirty="0"/>
              <a:t>: Processed to some extent</a:t>
            </a:r>
          </a:p>
          <a:p>
            <a:pPr>
              <a:lnSpc>
                <a:spcPct val="150000"/>
              </a:lnSpc>
            </a:pPr>
            <a:r>
              <a:rPr lang="en-ID" b="1" dirty="0"/>
              <a:t>Extensible </a:t>
            </a:r>
            <a:r>
              <a:rPr lang="en-ID" b="1" dirty="0" err="1"/>
              <a:t>Markup</a:t>
            </a:r>
            <a:r>
              <a:rPr lang="en-ID" b="1" dirty="0"/>
              <a:t> Language (XML) </a:t>
            </a:r>
            <a:endParaRPr lang="en-ID" dirty="0"/>
          </a:p>
          <a:p>
            <a:pPr lvl="1">
              <a:lnSpc>
                <a:spcPct val="150000"/>
              </a:lnSpc>
            </a:pPr>
            <a:r>
              <a:rPr lang="en-ID" dirty="0"/>
              <a:t>Represents data elements in textual format </a:t>
            </a:r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680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7D8BC-6645-DA49-8FCE-51411FC9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D">
                <a:solidFill>
                  <a:srgbClr val="FFFFFF"/>
                </a:solidFill>
              </a:rPr>
              <a:t>Database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C14494-9FF9-4A28-84CC-7601CD308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61407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1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39C7-623A-904F-83A7-80903AD3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Database Systems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496E2-628B-2C43-B660-2DD9B2F7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Logically related data stored in a single logical data repository </a:t>
            </a:r>
          </a:p>
          <a:p>
            <a:pPr lvl="1"/>
            <a:r>
              <a:rPr lang="en-ID" dirty="0"/>
              <a:t>Physically distributed among multiple storage facilities </a:t>
            </a:r>
          </a:p>
          <a:p>
            <a:pPr marL="457200" lvl="1" indent="0">
              <a:buNone/>
            </a:pPr>
            <a:endParaRPr lang="en-ID" dirty="0"/>
          </a:p>
          <a:p>
            <a:r>
              <a:rPr lang="en-ID" dirty="0"/>
              <a:t>DBMS eliminates most of file system’s problems</a:t>
            </a:r>
          </a:p>
          <a:p>
            <a:pPr marL="0" indent="0">
              <a:buNone/>
            </a:pPr>
            <a:r>
              <a:rPr lang="en-ID" dirty="0"/>
              <a:t> </a:t>
            </a:r>
          </a:p>
          <a:p>
            <a:r>
              <a:rPr lang="en-ID" dirty="0"/>
              <a:t>Current generation DBMS software:</a:t>
            </a:r>
          </a:p>
          <a:p>
            <a:pPr lvl="1"/>
            <a:r>
              <a:rPr lang="en-ID" dirty="0"/>
              <a:t>Stores data structures, relationships between structures, and access paths </a:t>
            </a:r>
          </a:p>
          <a:p>
            <a:pPr lvl="1"/>
            <a:r>
              <a:rPr lang="en-ID" dirty="0"/>
              <a:t>Defines, stores, and manages all access paths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2534253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093-53A2-D14B-AE69-1DC155A9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7E79-DB72-8B44-8AE2-A6693FF2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9B7EE-6547-1440-B5CE-20E69046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1750"/>
            <a:ext cx="11379200" cy="679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913DDB-8519-6240-8AE1-8319DB659415}"/>
              </a:ext>
            </a:extLst>
          </p:cNvPr>
          <p:cNvSpPr/>
          <p:nvPr/>
        </p:nvSpPr>
        <p:spPr>
          <a:xfrm>
            <a:off x="2983043" y="6456918"/>
            <a:ext cx="519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rgbClr val="3F4254"/>
                </a:solidFill>
                <a:latin typeface="Times" pitchFamily="2" charset="0"/>
              </a:rPr>
              <a:t>Figure 3 - Contrasting Database and File Systems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36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5B26E-66FB-DB42-8517-9DC1ECF0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1" r="11041" b="-1"/>
          <a:stretch/>
        </p:blipFill>
        <p:spPr>
          <a:xfrm>
            <a:off x="342019" y="357670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22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FFBCF-A145-D547-8CC4-F8B8A1881FEC}"/>
              </a:ext>
            </a:extLst>
          </p:cNvPr>
          <p:cNvSpPr txBox="1"/>
          <p:nvPr/>
        </p:nvSpPr>
        <p:spPr>
          <a:xfrm>
            <a:off x="3492708" y="6513"/>
            <a:ext cx="700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Figure 4 - The Database System Environment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8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F852B-25DB-0140-A038-CD7E7733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Placeholder 10" descr="Fig-6-01.png">
            <a:extLst>
              <a:ext uri="{FF2B5EF4-FFF2-40B4-BE49-F238E27FC236}">
                <a16:creationId xmlns:a16="http://schemas.microsoft.com/office/drawing/2014/main" id="{3CEEFEB4-E2D4-0942-BA80-78BCDB5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44" y="21297"/>
            <a:ext cx="5983604" cy="685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6704-E3FC-ED48-8153-8B831CFC1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8581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1236C-5BDF-E747-9361-C3349147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/>
              <a:t>DBMS Functions </a:t>
            </a:r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32EAD14-4E8B-0D4C-BBF5-3D65D1911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200" dirty="0"/>
              <a:t>Data dictionary management </a:t>
            </a:r>
          </a:p>
          <a:p>
            <a:pPr lvl="1"/>
            <a:r>
              <a:rPr lang="en-ID" sz="2200" b="1" dirty="0"/>
              <a:t>Data dictionary</a:t>
            </a:r>
            <a:r>
              <a:rPr lang="en-ID" sz="2200" dirty="0"/>
              <a:t>: Stores definitions of the data elements and their relationships </a:t>
            </a:r>
          </a:p>
          <a:p>
            <a:r>
              <a:rPr lang="en-ID" sz="2200" dirty="0"/>
              <a:t>Data storage management </a:t>
            </a:r>
          </a:p>
          <a:p>
            <a:pPr lvl="1"/>
            <a:r>
              <a:rPr lang="en-ID" sz="2200" b="1" dirty="0"/>
              <a:t>Performance tuning</a:t>
            </a:r>
            <a:r>
              <a:rPr lang="en-ID" sz="2200" dirty="0"/>
              <a:t>: Ensures efficient performance of the database in terms of storage and access speed </a:t>
            </a:r>
          </a:p>
          <a:p>
            <a:r>
              <a:rPr lang="en-ID" sz="2200" dirty="0"/>
              <a:t>Data transformation and presentation </a:t>
            </a:r>
          </a:p>
          <a:p>
            <a:pPr lvl="1"/>
            <a:r>
              <a:rPr lang="en-ID" sz="2200" dirty="0"/>
              <a:t> Transforms entered data to conform to required data structures</a:t>
            </a:r>
          </a:p>
          <a:p>
            <a:endParaRPr lang="en-US" sz="2200" dirty="0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6" descr="Database">
            <a:extLst>
              <a:ext uri="{FF2B5EF4-FFF2-40B4-BE49-F238E27FC236}">
                <a16:creationId xmlns:a16="http://schemas.microsoft.com/office/drawing/2014/main" id="{78F34998-597D-4C0B-B48D-18512A930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40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2437D-410F-3541-8FAB-50AFFD12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Study Databases?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EC9D4E-CC8F-454A-B650-049995705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2617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3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A559F-9C31-384E-9D7D-0CE5C5F5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D"/>
              <a:t>DBMS Functions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379278-642F-4B99-B55F-A6F9410A9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813699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9597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0D8F6-FD93-9840-9416-1C3DC130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 dirty="0"/>
              <a:t>DBMS Functions</a:t>
            </a:r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2B82-0E37-1747-B45D-359B878A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 dirty="0"/>
              <a:t>Database access languages and application programming interfaces </a:t>
            </a:r>
          </a:p>
          <a:p>
            <a:pPr lvl="1"/>
            <a:r>
              <a:rPr lang="en-ID" b="1" dirty="0"/>
              <a:t>Query </a:t>
            </a:r>
            <a:r>
              <a:rPr lang="en-ID" b="1" dirty="0" err="1"/>
              <a:t>language</a:t>
            </a:r>
            <a:r>
              <a:rPr lang="en-ID" dirty="0" err="1"/>
              <a:t>:Lets</a:t>
            </a:r>
            <a:r>
              <a:rPr lang="en-ID" dirty="0"/>
              <a:t> the user specify what must be done without having to specify how </a:t>
            </a:r>
          </a:p>
          <a:p>
            <a:pPr marL="457200" lvl="1" indent="0">
              <a:buNone/>
            </a:pPr>
            <a:endParaRPr lang="en-ID" dirty="0"/>
          </a:p>
          <a:p>
            <a:pPr lvl="1"/>
            <a:r>
              <a:rPr lang="en-ID" b="1" dirty="0"/>
              <a:t>Structured Query Language(SQL)</a:t>
            </a:r>
            <a:r>
              <a:rPr lang="en-ID" dirty="0"/>
              <a:t>:</a:t>
            </a:r>
            <a:r>
              <a:rPr lang="en-ID" dirty="0" err="1"/>
              <a:t>Defacto</a:t>
            </a:r>
            <a:r>
              <a:rPr lang="en-ID" dirty="0"/>
              <a:t> query language and data access standard supported by the majority of DBMS vendors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327603DE-4BD8-4DA6-8C69-6D972B1BB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960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3036C-267F-8344-ABAF-23CE3049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D" dirty="0"/>
              <a:t>DBMS Functions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5330-C3BD-FB42-97B8-2FD1960E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sz="2400" dirty="0"/>
              <a:t>Database communication interfaces </a:t>
            </a:r>
          </a:p>
          <a:p>
            <a:pPr lvl="1"/>
            <a:r>
              <a:rPr lang="en-ID" dirty="0"/>
              <a:t>Accept end-user requests via multiple, different network environments </a:t>
            </a:r>
          </a:p>
          <a:p>
            <a:endParaRPr lang="en-US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63116BBC-AAD9-4BBD-98E1-FCFC095C2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92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CD4E7-A7BB-CF41-896B-215AFFEC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Disadvantages of Database Systems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EF196C-776D-4362-B1E6-4DB5BFC76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025360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006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FB75-6AFF-AE48-B088-7E7D44B6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F1677F-CA7E-A541-8D50-95A7E0576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14" y="0"/>
            <a:ext cx="11730572" cy="6876543"/>
          </a:xfrm>
        </p:spPr>
      </p:pic>
    </p:spTree>
    <p:extLst>
      <p:ext uri="{BB962C8B-B14F-4D97-AF65-F5344CB8AC3E}">
        <p14:creationId xmlns:p14="http://schemas.microsoft.com/office/powerpoint/2010/main" val="293918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F1BF-98F4-184D-992C-ABF1950E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D">
                <a:solidFill>
                  <a:srgbClr val="FFFFFF"/>
                </a:solidFill>
              </a:rPr>
              <a:t>Data vs. Information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6F9E6E-69CD-47D7-858F-F59A8694B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6965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3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F24B7-4A8F-A947-8DFF-BA3B60FC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Traditional File-Based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81E0FA-CF49-400E-B2C5-D76B090FD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9280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41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F2B29-F7DE-BE41-8E3E-0B66354A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An Example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A2E2-9EF6-B44E-A483-E4A8DF49B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Exports apples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Price is 100G per container of apples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Departments:</a:t>
            </a:r>
          </a:p>
          <a:p>
            <a:pPr lvl="1"/>
            <a:r>
              <a:rPr lang="en-US" dirty="0"/>
              <a:t>Merchandise </a:t>
            </a:r>
          </a:p>
          <a:p>
            <a:pPr lvl="1"/>
            <a:r>
              <a:rPr lang="en-US" dirty="0"/>
              <a:t>Overseas Business </a:t>
            </a:r>
          </a:p>
          <a:p>
            <a:pPr lvl="1"/>
            <a:r>
              <a:rPr lang="en-US" dirty="0"/>
              <a:t>Export</a:t>
            </a:r>
          </a:p>
          <a:p>
            <a:endParaRPr lang="en-US" sz="2400" dirty="0"/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6" descr="Apple">
            <a:extLst>
              <a:ext uri="{FF2B5EF4-FFF2-40B4-BE49-F238E27FC236}">
                <a16:creationId xmlns:a16="http://schemas.microsoft.com/office/drawing/2014/main" id="{CBF84E81-2867-4815-AEAD-8B4F95B8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53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0683B-6CDC-8147-B550-94184294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8E86A9-53E6-5641-9D46-5C7320D4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783" r="-4783"/>
          <a:stretch>
            <a:fillRect/>
          </a:stretch>
        </p:blipFill>
        <p:spPr>
          <a:xfrm>
            <a:off x="838199" y="1876782"/>
            <a:ext cx="5440195" cy="299154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8" name="Arc 3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5E47-828D-B44A-9E91-4802C482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n-lt"/>
                <a:ea typeface="+mn-ea"/>
                <a:cs typeface="+mn-cs"/>
              </a:rPr>
              <a:t>Multiple copies of some data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Data is duplicated in each department</a:t>
            </a:r>
          </a:p>
          <a:p>
            <a:pPr lvl="1"/>
            <a:r>
              <a:rPr lang="en-US" dirty="0"/>
              <a:t> Each department has separate data</a:t>
            </a:r>
          </a:p>
          <a:p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16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EF5D5-0D00-264E-9C81-8B00FF12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2512576"/>
            <a:ext cx="4777381" cy="16601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E8AD7-6E67-294F-A3D9-0FF1147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FEF8-5B84-1D4E-BD0A-34D9C86C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400"/>
              <a:t>Can create another problems</a:t>
            </a:r>
          </a:p>
          <a:p>
            <a:pPr marL="742950" lvl="2" indent="-342900"/>
            <a:r>
              <a:rPr lang="en-US" sz="2400"/>
              <a:t>When the price of apple went up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384907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1192</Words>
  <Application>Microsoft Macintosh PowerPoint</Application>
  <PresentationFormat>Widescreen</PresentationFormat>
  <Paragraphs>183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Avenir Next LT Pro</vt:lpstr>
      <vt:lpstr>Calibri</vt:lpstr>
      <vt:lpstr>Times</vt:lpstr>
      <vt:lpstr>Tw Cen MT</vt:lpstr>
      <vt:lpstr>ShapesVTI</vt:lpstr>
      <vt:lpstr>Database Systems</vt:lpstr>
      <vt:lpstr>Why Databases?</vt:lpstr>
      <vt:lpstr>Figure 1- The Pervasive Nature Of Databases</vt:lpstr>
      <vt:lpstr>Why Study Databases?</vt:lpstr>
      <vt:lpstr>Data vs. Information </vt:lpstr>
      <vt:lpstr>Traditional File-Based Systems</vt:lpstr>
      <vt:lpstr>An Example</vt:lpstr>
      <vt:lpstr>An Example</vt:lpstr>
      <vt:lpstr>An Example</vt:lpstr>
      <vt:lpstr>An Example</vt:lpstr>
      <vt:lpstr>An Example</vt:lpstr>
      <vt:lpstr>An Example</vt:lpstr>
      <vt:lpstr>Traditional File Processing</vt:lpstr>
      <vt:lpstr>Traditional File Processing</vt:lpstr>
      <vt:lpstr>Limitations of the File-Based Approach</vt:lpstr>
      <vt:lpstr>Structural and Data Dependence </vt:lpstr>
      <vt:lpstr>Structural and Data Dependence </vt:lpstr>
      <vt:lpstr>Data Redundancy </vt:lpstr>
      <vt:lpstr>Data Redundancy Implications</vt:lpstr>
      <vt:lpstr>Types of Data Anomaly </vt:lpstr>
      <vt:lpstr>Lack of Design and Data-Modeling Skills</vt:lpstr>
      <vt:lpstr>Database approach</vt:lpstr>
      <vt:lpstr>Database </vt:lpstr>
      <vt:lpstr>Database</vt:lpstr>
      <vt:lpstr>Database management system (DBMS)</vt:lpstr>
      <vt:lpstr>Role of the DBMS  </vt:lpstr>
      <vt:lpstr>Figure 2 - The DBMS Manages the Interaction between the End User and the Database </vt:lpstr>
      <vt:lpstr>Advantages of the DBMS </vt:lpstr>
      <vt:lpstr>Types of Databases </vt:lpstr>
      <vt:lpstr>Types of Databases </vt:lpstr>
      <vt:lpstr>Types of Databases </vt:lpstr>
      <vt:lpstr>Types of Databases </vt:lpstr>
      <vt:lpstr>Types of Databases </vt:lpstr>
      <vt:lpstr>Database Design</vt:lpstr>
      <vt:lpstr>Database Systems </vt:lpstr>
      <vt:lpstr>PowerPoint Presentation</vt:lpstr>
      <vt:lpstr>PowerPoint Presentation</vt:lpstr>
      <vt:lpstr>PowerPoint Presentation</vt:lpstr>
      <vt:lpstr>DBMS Functions </vt:lpstr>
      <vt:lpstr>DBMS Functions</vt:lpstr>
      <vt:lpstr>DBMS Functions</vt:lpstr>
      <vt:lpstr>DBMS Functions</vt:lpstr>
      <vt:lpstr>Disadvantages of Database Systems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</dc:title>
  <dc:creator>Sarah Purnamawati</dc:creator>
  <cp:lastModifiedBy>sarahpurnamawati@gmail.com</cp:lastModifiedBy>
  <cp:revision>11</cp:revision>
  <cp:lastPrinted>2020-09-16T01:07:01Z</cp:lastPrinted>
  <dcterms:created xsi:type="dcterms:W3CDTF">2020-09-15T16:07:27Z</dcterms:created>
  <dcterms:modified xsi:type="dcterms:W3CDTF">2021-08-25T06:25:52Z</dcterms:modified>
</cp:coreProperties>
</file>